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9144000"/>
  <p:notesSz cx="6858000" cy="9144000"/>
  <p:embeddedFontLst>
    <p:embeddedFont>
      <p:font typeface="Abril Fatface"/>
      <p:regular r:id="rId17"/>
    </p:embeddedFont>
    <p:embeddedFont>
      <p:font typeface="Helvetica Neue"/>
      <p:regular r:id="rId18"/>
      <p:bold r:id="rId19"/>
      <p:italic r:id="rId20"/>
      <p:boldItalic r:id="rId21"/>
    </p:embeddedFont>
    <p:embeddedFont>
      <p:font typeface="Century Gothic"/>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HelveticaNeue-italic.fntdata"/><Relationship Id="rId22" Type="http://schemas.openxmlformats.org/officeDocument/2006/relationships/font" Target="fonts/CenturyGothic-regular.fntdata"/><Relationship Id="rId21" Type="http://schemas.openxmlformats.org/officeDocument/2006/relationships/font" Target="fonts/HelveticaNeue-boldItalic.fntdata"/><Relationship Id="rId24" Type="http://schemas.openxmlformats.org/officeDocument/2006/relationships/font" Target="fonts/CenturyGothic-italic.fntdata"/><Relationship Id="rId23" Type="http://schemas.openxmlformats.org/officeDocument/2006/relationships/font" Target="fonts/CenturyGothic-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CenturyGothic-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AbrilFatface-regular.fntdata"/><Relationship Id="rId16" Type="http://schemas.openxmlformats.org/officeDocument/2006/relationships/slide" Target="slides/slide12.xml"/><Relationship Id="rId19" Type="http://schemas.openxmlformats.org/officeDocument/2006/relationships/font" Target="fonts/HelveticaNeue-bold.fntdata"/><Relationship Id="rId18" Type="http://schemas.openxmlformats.org/officeDocument/2006/relationships/font" Target="fonts/HelveticaNeue-regular.fntdata"/></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9" name="Google Shape;99;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85c69ff005_1_3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85c69ff005_1_3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 name="Google Shape;184;g85c69ff005_1_3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85c69ff005_1_6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85c69ff005_1_6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g85c69ff005_1_6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p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 name="Google Shape;110;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84e40a42f1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84e40a42f1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8" name="Google Shape;118;g84e40a42f1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85c69ff005_0_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85c69ff005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g85c69ff005_0_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85c69ff005_1_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85c69ff005_1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g85c69ff005_1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85c69ff005_1_1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85c69ff005_1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85c69ff005_1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85c69ff005_1_2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85c69ff005_1_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g85c69ff005_1_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85c69ff005_1_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85c69ff005_1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g85c69ff005_1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85c69ff005_1_4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85c69ff005_1_4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g85c69ff005_1_4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descr="Tag=AccentColor&#10;Flavor=Light&#10;Target=Fill" id="16" name="Google Shape;16;p2"/>
          <p:cNvSpPr/>
          <p:nvPr/>
        </p:nvSpPr>
        <p:spPr>
          <a:xfrm flipH="1">
            <a:off x="2599854" y="527562"/>
            <a:ext cx="6992292" cy="5102484"/>
          </a:xfrm>
          <a:custGeom>
            <a:rect b="b" l="l" r="r" t="t"/>
            <a:pathLst>
              <a:path extrusionOk="0" h="5025119" w="6886274">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17" name="Google Shape;17;p2"/>
          <p:cNvSpPr txBox="1"/>
          <p:nvPr>
            <p:ph type="ctrTitle"/>
          </p:nvPr>
        </p:nvSpPr>
        <p:spPr>
          <a:xfrm>
            <a:off x="1508760" y="1591056"/>
            <a:ext cx="5705856" cy="3264408"/>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1524000" y="4928616"/>
            <a:ext cx="5705856" cy="996696"/>
          </a:xfrm>
          <a:prstGeom prst="rect">
            <a:avLst/>
          </a:prstGeom>
          <a:noFill/>
          <a:ln>
            <a:noFill/>
          </a:ln>
        </p:spPr>
        <p:txBody>
          <a:bodyPr anchorCtr="0" anchor="t" bIns="45700" lIns="91425" spcFirstLastPara="1" rIns="91425" wrap="square" tIns="45700">
            <a:noAutofit/>
          </a:bodyPr>
          <a:lstStyle>
            <a:lvl1pPr lvl="0" algn="l">
              <a:lnSpc>
                <a:spcPct val="100000"/>
              </a:lnSpc>
              <a:spcBef>
                <a:spcPts val="1000"/>
              </a:spcBef>
              <a:spcAft>
                <a:spcPts val="0"/>
              </a:spcAft>
              <a:buClr>
                <a:schemeClr val="dk1"/>
              </a:buClr>
              <a:buSzPts val="2400"/>
              <a:buNone/>
              <a:defRPr sz="2400" cap="none"/>
            </a:lvl1pPr>
            <a:lvl2pPr lvl="1" algn="ctr">
              <a:lnSpc>
                <a:spcPct val="100000"/>
              </a:lnSpc>
              <a:spcBef>
                <a:spcPts val="500"/>
              </a:spcBef>
              <a:spcAft>
                <a:spcPts val="0"/>
              </a:spcAft>
              <a:buClr>
                <a:schemeClr val="dk1"/>
              </a:buClr>
              <a:buSzPts val="2000"/>
              <a:buNone/>
              <a:defRPr sz="2000"/>
            </a:lvl2pPr>
            <a:lvl3pPr lvl="2" algn="ctr">
              <a:lnSpc>
                <a:spcPct val="100000"/>
              </a:lnSpc>
              <a:spcBef>
                <a:spcPts val="500"/>
              </a:spcBef>
              <a:spcAft>
                <a:spcPts val="0"/>
              </a:spcAft>
              <a:buClr>
                <a:schemeClr val="dk1"/>
              </a:buClr>
              <a:buSzPts val="1800"/>
              <a:buNone/>
              <a:defRPr sz="1800"/>
            </a:lvl3pPr>
            <a:lvl4pPr lvl="3" algn="ctr">
              <a:lnSpc>
                <a:spcPct val="100000"/>
              </a:lnSpc>
              <a:spcBef>
                <a:spcPts val="500"/>
              </a:spcBef>
              <a:spcAft>
                <a:spcPts val="0"/>
              </a:spcAft>
              <a:buClr>
                <a:schemeClr val="dk1"/>
              </a:buClr>
              <a:buSzPts val="1600"/>
              <a:buNone/>
              <a:defRPr sz="1600"/>
            </a:lvl4pPr>
            <a:lvl5pPr lvl="4" algn="ctr">
              <a:lnSpc>
                <a:spcPct val="10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9" name="Google Shape;19;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77" name="Shape 77"/>
        <p:cNvGrpSpPr/>
        <p:nvPr/>
      </p:nvGrpSpPr>
      <p:grpSpPr>
        <a:xfrm>
          <a:off x="0" y="0"/>
          <a:ext cx="0" cy="0"/>
          <a:chOff x="0" y="0"/>
          <a:chExt cx="0" cy="0"/>
        </a:xfrm>
      </p:grpSpPr>
      <p:sp>
        <p:nvSpPr>
          <p:cNvPr descr="Tag=AccentColor&#10;Flavor=Light&#10;Target=Fill" id="78" name="Google Shape;78;p11"/>
          <p:cNvSpPr/>
          <p:nvPr/>
        </p:nvSpPr>
        <p:spPr>
          <a:xfrm>
            <a:off x="684965" y="1332237"/>
            <a:ext cx="5263732" cy="3841102"/>
          </a:xfrm>
          <a:custGeom>
            <a:rect b="b" l="l" r="r" t="t"/>
            <a:pathLst>
              <a:path extrusionOk="0" h="5025119" w="6886274">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79" name="Google Shape;79;p11"/>
          <p:cNvSpPr txBox="1"/>
          <p:nvPr>
            <p:ph type="title"/>
          </p:nvPr>
        </p:nvSpPr>
        <p:spPr>
          <a:xfrm>
            <a:off x="1399032" y="2523744"/>
            <a:ext cx="3831336" cy="1453896"/>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1"/>
          <p:cNvSpPr/>
          <p:nvPr>
            <p:ph idx="2" type="pic"/>
          </p:nvPr>
        </p:nvSpPr>
        <p:spPr>
          <a:xfrm>
            <a:off x="6711696" y="640079"/>
            <a:ext cx="4837176" cy="5568696"/>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1000"/>
              </a:spcBef>
              <a:spcAft>
                <a:spcPts val="0"/>
              </a:spcAft>
              <a:buClr>
                <a:schemeClr val="dk1"/>
              </a:buClr>
              <a:buSzPts val="3200"/>
              <a:buFont typeface="Arial"/>
              <a:buNone/>
              <a:defRPr b="0" i="0" sz="32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500"/>
              </a:spcBef>
              <a:spcAft>
                <a:spcPts val="0"/>
              </a:spcAft>
              <a:buClr>
                <a:schemeClr val="dk1"/>
              </a:buClr>
              <a:buSzPts val="2800"/>
              <a:buFont typeface="Arial"/>
              <a:buNone/>
              <a:defRPr b="0" i="0" sz="2800" u="none" cap="none" strike="noStrike">
                <a:solidFill>
                  <a:schemeClr val="dk1"/>
                </a:solidFill>
                <a:latin typeface="Century Gothic"/>
                <a:ea typeface="Century Gothic"/>
                <a:cs typeface="Century Gothic"/>
                <a:sym typeface="Century Gothic"/>
              </a:defRPr>
            </a:lvl2pPr>
            <a:lvl3pPr lvl="2" marR="0" rtl="0" algn="l">
              <a:lnSpc>
                <a:spcPct val="100000"/>
              </a:lnSpc>
              <a:spcBef>
                <a:spcPts val="500"/>
              </a:spcBef>
              <a:spcAft>
                <a:spcPts val="0"/>
              </a:spcAft>
              <a:buClr>
                <a:schemeClr val="dk1"/>
              </a:buClr>
              <a:buSzPts val="2400"/>
              <a:buFont typeface="Arial"/>
              <a:buNone/>
              <a:defRPr b="0" i="0" sz="2400" u="none" cap="none" strike="noStrike">
                <a:solidFill>
                  <a:schemeClr val="dk1"/>
                </a:solidFill>
                <a:latin typeface="Century Gothic"/>
                <a:ea typeface="Century Gothic"/>
                <a:cs typeface="Century Gothic"/>
                <a:sym typeface="Century Gothic"/>
              </a:defRPr>
            </a:lvl3pPr>
            <a:lvl4pPr lvl="3" marR="0" rtl="0" algn="l">
              <a:lnSpc>
                <a:spcPct val="10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4pPr>
            <a:lvl5pPr lvl="4" marR="0" rtl="0" algn="l">
              <a:lnSpc>
                <a:spcPct val="10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entury Gothic"/>
                <a:ea typeface="Century Gothic"/>
                <a:cs typeface="Century Gothic"/>
                <a:sym typeface="Century Gothic"/>
              </a:defRPr>
            </a:lvl9pPr>
          </a:lstStyle>
          <a:p/>
        </p:txBody>
      </p:sp>
      <p:sp>
        <p:nvSpPr>
          <p:cNvPr id="81" name="Google Shape;81;p11"/>
          <p:cNvSpPr txBox="1"/>
          <p:nvPr>
            <p:ph idx="1" type="body"/>
          </p:nvPr>
        </p:nvSpPr>
        <p:spPr>
          <a:xfrm>
            <a:off x="1655064" y="4087368"/>
            <a:ext cx="3319272" cy="649224"/>
          </a:xfrm>
          <a:prstGeom prst="rect">
            <a:avLst/>
          </a:prstGeom>
          <a:noFill/>
          <a:ln>
            <a:noFill/>
          </a:ln>
        </p:spPr>
        <p:txBody>
          <a:bodyPr anchorCtr="0" anchor="t"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2000"/>
              <a:buNone/>
              <a:defRPr sz="2000" cap="none"/>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200"/>
              <a:buNone/>
              <a:defRPr sz="1200"/>
            </a:lvl3pPr>
            <a:lvl4pPr indent="-228600" lvl="3" marL="1828800" algn="l">
              <a:lnSpc>
                <a:spcPct val="100000"/>
              </a:lnSpc>
              <a:spcBef>
                <a:spcPts val="500"/>
              </a:spcBef>
              <a:spcAft>
                <a:spcPts val="0"/>
              </a:spcAft>
              <a:buClr>
                <a:schemeClr val="dk1"/>
              </a:buClr>
              <a:buSzPts val="1000"/>
              <a:buNone/>
              <a:defRPr sz="1000"/>
            </a:lvl4pPr>
            <a:lvl5pPr indent="-228600" lvl="4" marL="2286000" algn="l">
              <a:lnSpc>
                <a:spcPct val="10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2" name="Google Shape;8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85" name="Shape 85"/>
        <p:cNvGrpSpPr/>
        <p:nvPr/>
      </p:nvGrpSpPr>
      <p:grpSpPr>
        <a:xfrm>
          <a:off x="0" y="0"/>
          <a:ext cx="0" cy="0"/>
          <a:chOff x="0" y="0"/>
          <a:chExt cx="0" cy="0"/>
        </a:xfrm>
      </p:grpSpPr>
      <p:sp>
        <p:nvSpPr>
          <p:cNvPr id="86" name="Google Shape;86;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91" name="Shape 91"/>
        <p:cNvGrpSpPr/>
        <p:nvPr/>
      </p:nvGrpSpPr>
      <p:grpSpPr>
        <a:xfrm>
          <a:off x="0" y="0"/>
          <a:ext cx="0" cy="0"/>
          <a:chOff x="0" y="0"/>
          <a:chExt cx="0" cy="0"/>
        </a:xfrm>
      </p:grpSpPr>
      <p:sp>
        <p:nvSpPr>
          <p:cNvPr id="92" name="Google Shape;92;p1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 name="Google Shape;94;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2" name="Shape 22"/>
        <p:cNvGrpSpPr/>
        <p:nvPr/>
      </p:nvGrpSpPr>
      <p:grpSpPr>
        <a:xfrm>
          <a:off x="0" y="0"/>
          <a:ext cx="0" cy="0"/>
          <a:chOff x="0" y="0"/>
          <a:chExt cx="0" cy="0"/>
        </a:xfrm>
      </p:grpSpPr>
      <p:sp>
        <p:nvSpPr>
          <p:cNvPr descr="Tag=AccentColor&#10;Flavor=Light&#10;Target=Fill" id="23" name="Google Shape;23;p3"/>
          <p:cNvSpPr/>
          <p:nvPr/>
        </p:nvSpPr>
        <p:spPr>
          <a:xfrm flipH="1">
            <a:off x="1" y="315111"/>
            <a:ext cx="3021543" cy="1435442"/>
          </a:xfrm>
          <a:custGeom>
            <a:rect b="b" l="l" r="r" t="t"/>
            <a:pathLst>
              <a:path extrusionOk="0" h="1435442" w="3021543">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24" name="Google Shape;24;p3"/>
          <p:cNvSpPr txBox="1"/>
          <p:nvPr>
            <p:ph type="title"/>
          </p:nvPr>
        </p:nvSpPr>
        <p:spPr>
          <a:xfrm>
            <a:off x="259080" y="365125"/>
            <a:ext cx="8663940" cy="73977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
          <p:cNvSpPr txBox="1"/>
          <p:nvPr>
            <p:ph idx="1" type="body"/>
          </p:nvPr>
        </p:nvSpPr>
        <p:spPr>
          <a:xfrm>
            <a:off x="259080" y="1249680"/>
            <a:ext cx="8663940" cy="5029199"/>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6" name="Google Shape;26;p3"/>
          <p:cNvSpPr txBox="1"/>
          <p:nvPr>
            <p:ph idx="10" type="dt"/>
          </p:nvPr>
        </p:nvSpPr>
        <p:spPr>
          <a:xfrm>
            <a:off x="459105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1" type="ftr"/>
          </p:nvPr>
        </p:nvSpPr>
        <p:spPr>
          <a:xfrm>
            <a:off x="25908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1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2" type="sldNum"/>
          </p:nvPr>
        </p:nvSpPr>
        <p:spPr>
          <a:xfrm>
            <a:off x="8404860" y="6356350"/>
            <a:ext cx="51816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888888"/>
                </a:solidFill>
                <a:latin typeface="Century Gothic"/>
                <a:ea typeface="Century Gothic"/>
                <a:cs typeface="Century Gothic"/>
                <a:sym typeface="Century Gothic"/>
              </a:defRPr>
            </a:lvl1pPr>
            <a:lvl2pPr indent="0" lvl="1" marL="0" algn="r">
              <a:spcBef>
                <a:spcPts val="0"/>
              </a:spcBef>
              <a:buNone/>
              <a:defRPr sz="1100">
                <a:solidFill>
                  <a:srgbClr val="888888"/>
                </a:solidFill>
                <a:latin typeface="Century Gothic"/>
                <a:ea typeface="Century Gothic"/>
                <a:cs typeface="Century Gothic"/>
                <a:sym typeface="Century Gothic"/>
              </a:defRPr>
            </a:lvl2pPr>
            <a:lvl3pPr indent="0" lvl="2" marL="0" algn="r">
              <a:spcBef>
                <a:spcPts val="0"/>
              </a:spcBef>
              <a:buNone/>
              <a:defRPr sz="1100">
                <a:solidFill>
                  <a:srgbClr val="888888"/>
                </a:solidFill>
                <a:latin typeface="Century Gothic"/>
                <a:ea typeface="Century Gothic"/>
                <a:cs typeface="Century Gothic"/>
                <a:sym typeface="Century Gothic"/>
              </a:defRPr>
            </a:lvl3pPr>
            <a:lvl4pPr indent="0" lvl="3" marL="0" algn="r">
              <a:spcBef>
                <a:spcPts val="0"/>
              </a:spcBef>
              <a:buNone/>
              <a:defRPr sz="1100">
                <a:solidFill>
                  <a:srgbClr val="888888"/>
                </a:solidFill>
                <a:latin typeface="Century Gothic"/>
                <a:ea typeface="Century Gothic"/>
                <a:cs typeface="Century Gothic"/>
                <a:sym typeface="Century Gothic"/>
              </a:defRPr>
            </a:lvl4pPr>
            <a:lvl5pPr indent="0" lvl="4" marL="0" algn="r">
              <a:spcBef>
                <a:spcPts val="0"/>
              </a:spcBef>
              <a:buNone/>
              <a:defRPr sz="1100">
                <a:solidFill>
                  <a:srgbClr val="888888"/>
                </a:solidFill>
                <a:latin typeface="Century Gothic"/>
                <a:ea typeface="Century Gothic"/>
                <a:cs typeface="Century Gothic"/>
                <a:sym typeface="Century Gothic"/>
              </a:defRPr>
            </a:lvl5pPr>
            <a:lvl6pPr indent="0" lvl="5" marL="0" algn="r">
              <a:spcBef>
                <a:spcPts val="0"/>
              </a:spcBef>
              <a:buNone/>
              <a:defRPr sz="1100">
                <a:solidFill>
                  <a:srgbClr val="888888"/>
                </a:solidFill>
                <a:latin typeface="Century Gothic"/>
                <a:ea typeface="Century Gothic"/>
                <a:cs typeface="Century Gothic"/>
                <a:sym typeface="Century Gothic"/>
              </a:defRPr>
            </a:lvl6pPr>
            <a:lvl7pPr indent="0" lvl="6" marL="0" algn="r">
              <a:spcBef>
                <a:spcPts val="0"/>
              </a:spcBef>
              <a:buNone/>
              <a:defRPr sz="1100">
                <a:solidFill>
                  <a:srgbClr val="888888"/>
                </a:solidFill>
                <a:latin typeface="Century Gothic"/>
                <a:ea typeface="Century Gothic"/>
                <a:cs typeface="Century Gothic"/>
                <a:sym typeface="Century Gothic"/>
              </a:defRPr>
            </a:lvl7pPr>
            <a:lvl8pPr indent="0" lvl="7" marL="0" algn="r">
              <a:spcBef>
                <a:spcPts val="0"/>
              </a:spcBef>
              <a:buNone/>
              <a:defRPr sz="1100">
                <a:solidFill>
                  <a:srgbClr val="888888"/>
                </a:solidFill>
                <a:latin typeface="Century Gothic"/>
                <a:ea typeface="Century Gothic"/>
                <a:cs typeface="Century Gothic"/>
                <a:sym typeface="Century Gothic"/>
              </a:defRPr>
            </a:lvl8pPr>
            <a:lvl9pPr indent="0" lvl="8" marL="0" algn="r">
              <a:spcBef>
                <a:spcPts val="0"/>
              </a:spcBef>
              <a:buNone/>
              <a:defRPr sz="1100">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9" name="Shape 29"/>
        <p:cNvGrpSpPr/>
        <p:nvPr/>
      </p:nvGrpSpPr>
      <p:grpSpPr>
        <a:xfrm>
          <a:off x="0" y="0"/>
          <a:ext cx="0" cy="0"/>
          <a:chOff x="0" y="0"/>
          <a:chExt cx="0" cy="0"/>
        </a:xfrm>
      </p:grpSpPr>
      <p:sp>
        <p:nvSpPr>
          <p:cNvPr descr="Tag=AccentColor&#10;Flavor=Light&#10;Target=Fill" id="30" name="Google Shape;30;p4"/>
          <p:cNvSpPr/>
          <p:nvPr/>
        </p:nvSpPr>
        <p:spPr>
          <a:xfrm>
            <a:off x="7209816" y="0"/>
            <a:ext cx="4143984" cy="5747660"/>
          </a:xfrm>
          <a:custGeom>
            <a:rect b="b" l="l" r="r" t="t"/>
            <a:pathLst>
              <a:path extrusionOk="0" h="5956080" w="384375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1" name="Google Shape;31;p4"/>
          <p:cNvSpPr txBox="1"/>
          <p:nvPr>
            <p:ph type="title"/>
          </p:nvPr>
        </p:nvSpPr>
        <p:spPr>
          <a:xfrm>
            <a:off x="831850" y="1078991"/>
            <a:ext cx="5266944" cy="3136392"/>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4800"/>
              <a:buFont typeface="Abril Fatface"/>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4"/>
          <p:cNvSpPr txBox="1"/>
          <p:nvPr>
            <p:ph idx="1" type="body"/>
          </p:nvPr>
        </p:nvSpPr>
        <p:spPr>
          <a:xfrm>
            <a:off x="831850" y="4279392"/>
            <a:ext cx="5266944" cy="1500187"/>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400"/>
              <a:buNone/>
              <a:defRPr sz="2400" cap="none">
                <a:solidFill>
                  <a:schemeClr val="dk1"/>
                </a:solidFill>
              </a:defRPr>
            </a:lvl1pPr>
            <a:lvl2pPr indent="-228600" lvl="1" marL="914400" algn="l">
              <a:lnSpc>
                <a:spcPct val="100000"/>
              </a:lnSpc>
              <a:spcBef>
                <a:spcPts val="500"/>
              </a:spcBef>
              <a:spcAft>
                <a:spcPts val="0"/>
              </a:spcAft>
              <a:buClr>
                <a:srgbClr val="888888"/>
              </a:buClr>
              <a:buSzPts val="2000"/>
              <a:buNone/>
              <a:defRPr sz="2000">
                <a:solidFill>
                  <a:srgbClr val="888888"/>
                </a:solidFill>
              </a:defRPr>
            </a:lvl2pPr>
            <a:lvl3pPr indent="-228600" lvl="2" marL="1371600" algn="l">
              <a:lnSpc>
                <a:spcPct val="100000"/>
              </a:lnSpc>
              <a:spcBef>
                <a:spcPts val="500"/>
              </a:spcBef>
              <a:spcAft>
                <a:spcPts val="0"/>
              </a:spcAft>
              <a:buClr>
                <a:srgbClr val="888888"/>
              </a:buClr>
              <a:buSzPts val="1800"/>
              <a:buNone/>
              <a:defRPr sz="1800">
                <a:solidFill>
                  <a:srgbClr val="888888"/>
                </a:solidFill>
              </a:defRPr>
            </a:lvl3pPr>
            <a:lvl4pPr indent="-228600" lvl="3" marL="1828800" algn="l">
              <a:lnSpc>
                <a:spcPct val="100000"/>
              </a:lnSpc>
              <a:spcBef>
                <a:spcPts val="500"/>
              </a:spcBef>
              <a:spcAft>
                <a:spcPts val="0"/>
              </a:spcAft>
              <a:buClr>
                <a:srgbClr val="888888"/>
              </a:buClr>
              <a:buSzPts val="1600"/>
              <a:buNone/>
              <a:defRPr sz="1600">
                <a:solidFill>
                  <a:srgbClr val="888888"/>
                </a:solidFill>
              </a:defRPr>
            </a:lvl4pPr>
            <a:lvl5pPr indent="-228600" lvl="4" marL="2286000" algn="l">
              <a:lnSpc>
                <a:spcPct val="10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3" name="Google Shape;33;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6" name="Shape 36"/>
        <p:cNvGrpSpPr/>
        <p:nvPr/>
      </p:nvGrpSpPr>
      <p:grpSpPr>
        <a:xfrm>
          <a:off x="0" y="0"/>
          <a:ext cx="0" cy="0"/>
          <a:chOff x="0" y="0"/>
          <a:chExt cx="0" cy="0"/>
        </a:xfrm>
      </p:grpSpPr>
      <p:sp>
        <p:nvSpPr>
          <p:cNvPr descr="Tag=AccentColor&#10;Flavor=Light&#10;Target=Fill" id="37" name="Google Shape;37;p5"/>
          <p:cNvSpPr/>
          <p:nvPr/>
        </p:nvSpPr>
        <p:spPr>
          <a:xfrm flipH="1">
            <a:off x="1" y="315111"/>
            <a:ext cx="3021543" cy="1435442"/>
          </a:xfrm>
          <a:custGeom>
            <a:rect b="b" l="l" r="r" t="t"/>
            <a:pathLst>
              <a:path extrusionOk="0" h="1435442" w="3021543">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38" name="Google Shape;38;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5"/>
          <p:cNvSpPr txBox="1"/>
          <p:nvPr>
            <p:ph idx="1" type="body"/>
          </p:nvPr>
        </p:nvSpPr>
        <p:spPr>
          <a:xfrm>
            <a:off x="838200" y="2011680"/>
            <a:ext cx="4937760" cy="416052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5"/>
          <p:cNvSpPr txBox="1"/>
          <p:nvPr>
            <p:ph idx="2" type="body"/>
          </p:nvPr>
        </p:nvSpPr>
        <p:spPr>
          <a:xfrm>
            <a:off x="6419088" y="2011680"/>
            <a:ext cx="4937760" cy="416052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4" name="Shape 44"/>
        <p:cNvGrpSpPr/>
        <p:nvPr/>
      </p:nvGrpSpPr>
      <p:grpSpPr>
        <a:xfrm>
          <a:off x="0" y="0"/>
          <a:ext cx="0" cy="0"/>
          <a:chOff x="0" y="0"/>
          <a:chExt cx="0" cy="0"/>
        </a:xfrm>
      </p:grpSpPr>
      <p:sp>
        <p:nvSpPr>
          <p:cNvPr descr="Tag=AccentColor&#10;Flavor=Light&#10;Target=Fill" id="45" name="Google Shape;45;p6"/>
          <p:cNvSpPr/>
          <p:nvPr/>
        </p:nvSpPr>
        <p:spPr>
          <a:xfrm flipH="1">
            <a:off x="1" y="315111"/>
            <a:ext cx="3021543" cy="1435442"/>
          </a:xfrm>
          <a:custGeom>
            <a:rect b="b" l="l" r="r" t="t"/>
            <a:pathLst>
              <a:path extrusionOk="0" h="1435442" w="3021543">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46" name="Google Shape;46;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6"/>
          <p:cNvSpPr txBox="1"/>
          <p:nvPr>
            <p:ph idx="1" type="body"/>
          </p:nvPr>
        </p:nvSpPr>
        <p:spPr>
          <a:xfrm>
            <a:off x="839788" y="2011680"/>
            <a:ext cx="4937760" cy="950976"/>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800"/>
              <a:buNone/>
              <a:defRPr b="1" sz="2800"/>
            </a:lvl1pPr>
            <a:lvl2pPr indent="-228600" lvl="1" marL="914400" algn="l">
              <a:lnSpc>
                <a:spcPct val="100000"/>
              </a:lnSpc>
              <a:spcBef>
                <a:spcPts val="500"/>
              </a:spcBef>
              <a:spcAft>
                <a:spcPts val="0"/>
              </a:spcAft>
              <a:buClr>
                <a:schemeClr val="dk1"/>
              </a:buClr>
              <a:buSzPts val="2000"/>
              <a:buNone/>
              <a:defRPr b="1" sz="2000"/>
            </a:lvl2pPr>
            <a:lvl3pPr indent="-228600" lvl="2" marL="1371600" algn="l">
              <a:lnSpc>
                <a:spcPct val="100000"/>
              </a:lnSpc>
              <a:spcBef>
                <a:spcPts val="500"/>
              </a:spcBef>
              <a:spcAft>
                <a:spcPts val="0"/>
              </a:spcAft>
              <a:buClr>
                <a:schemeClr val="dk1"/>
              </a:buClr>
              <a:buSzPts val="1800"/>
              <a:buNone/>
              <a:defRPr b="1" sz="1800"/>
            </a:lvl3pPr>
            <a:lvl4pPr indent="-228600" lvl="3" marL="1828800" algn="l">
              <a:lnSpc>
                <a:spcPct val="100000"/>
              </a:lnSpc>
              <a:spcBef>
                <a:spcPts val="500"/>
              </a:spcBef>
              <a:spcAft>
                <a:spcPts val="0"/>
              </a:spcAft>
              <a:buClr>
                <a:schemeClr val="dk1"/>
              </a:buClr>
              <a:buSzPts val="1600"/>
              <a:buNone/>
              <a:defRPr b="1" sz="1600"/>
            </a:lvl4pPr>
            <a:lvl5pPr indent="-228600" lvl="4" marL="2286000" algn="l">
              <a:lnSpc>
                <a:spcPct val="10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6"/>
          <p:cNvSpPr txBox="1"/>
          <p:nvPr>
            <p:ph idx="2" type="body"/>
          </p:nvPr>
        </p:nvSpPr>
        <p:spPr>
          <a:xfrm>
            <a:off x="839788" y="3127248"/>
            <a:ext cx="4937760" cy="306324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6"/>
          <p:cNvSpPr txBox="1"/>
          <p:nvPr>
            <p:ph idx="3" type="body"/>
          </p:nvPr>
        </p:nvSpPr>
        <p:spPr>
          <a:xfrm>
            <a:off x="6419088" y="2011680"/>
            <a:ext cx="4937760" cy="950976"/>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2800"/>
              <a:buNone/>
              <a:defRPr b="1" sz="2800"/>
            </a:lvl1pPr>
            <a:lvl2pPr indent="-228600" lvl="1" marL="914400" algn="l">
              <a:lnSpc>
                <a:spcPct val="100000"/>
              </a:lnSpc>
              <a:spcBef>
                <a:spcPts val="500"/>
              </a:spcBef>
              <a:spcAft>
                <a:spcPts val="0"/>
              </a:spcAft>
              <a:buClr>
                <a:schemeClr val="dk1"/>
              </a:buClr>
              <a:buSzPts val="2000"/>
              <a:buNone/>
              <a:defRPr b="1" sz="2000"/>
            </a:lvl2pPr>
            <a:lvl3pPr indent="-228600" lvl="2" marL="1371600" algn="l">
              <a:lnSpc>
                <a:spcPct val="100000"/>
              </a:lnSpc>
              <a:spcBef>
                <a:spcPts val="500"/>
              </a:spcBef>
              <a:spcAft>
                <a:spcPts val="0"/>
              </a:spcAft>
              <a:buClr>
                <a:schemeClr val="dk1"/>
              </a:buClr>
              <a:buSzPts val="1800"/>
              <a:buNone/>
              <a:defRPr b="1" sz="1800"/>
            </a:lvl3pPr>
            <a:lvl4pPr indent="-228600" lvl="3" marL="1828800" algn="l">
              <a:lnSpc>
                <a:spcPct val="100000"/>
              </a:lnSpc>
              <a:spcBef>
                <a:spcPts val="500"/>
              </a:spcBef>
              <a:spcAft>
                <a:spcPts val="0"/>
              </a:spcAft>
              <a:buClr>
                <a:schemeClr val="dk1"/>
              </a:buClr>
              <a:buSzPts val="1600"/>
              <a:buNone/>
              <a:defRPr b="1" sz="1600"/>
            </a:lvl4pPr>
            <a:lvl5pPr indent="-228600" lvl="4" marL="2286000" algn="l">
              <a:lnSpc>
                <a:spcPct val="10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6"/>
          <p:cNvSpPr txBox="1"/>
          <p:nvPr>
            <p:ph idx="4" type="body"/>
          </p:nvPr>
        </p:nvSpPr>
        <p:spPr>
          <a:xfrm>
            <a:off x="6419088" y="3127248"/>
            <a:ext cx="4937760" cy="306324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1000"/>
              </a:spcBef>
              <a:spcAft>
                <a:spcPts val="0"/>
              </a:spcAft>
              <a:buClr>
                <a:schemeClr val="dk1"/>
              </a:buClr>
              <a:buSzPts val="1800"/>
              <a:buChar char="•"/>
              <a:defRPr/>
            </a:lvl1pPr>
            <a:lvl2pPr indent="-342900" lvl="1" marL="914400" algn="l">
              <a:lnSpc>
                <a:spcPct val="100000"/>
              </a:lnSpc>
              <a:spcBef>
                <a:spcPts val="500"/>
              </a:spcBef>
              <a:spcAft>
                <a:spcPts val="0"/>
              </a:spcAft>
              <a:buClr>
                <a:schemeClr val="dk1"/>
              </a:buClr>
              <a:buSzPts val="1800"/>
              <a:buChar char="•"/>
              <a:defRPr/>
            </a:lvl2pPr>
            <a:lvl3pPr indent="-342900" lvl="2" marL="1371600" algn="l">
              <a:lnSpc>
                <a:spcPct val="100000"/>
              </a:lnSpc>
              <a:spcBef>
                <a:spcPts val="500"/>
              </a:spcBef>
              <a:spcAft>
                <a:spcPts val="0"/>
              </a:spcAft>
              <a:buClr>
                <a:schemeClr val="dk1"/>
              </a:buClr>
              <a:buSzPts val="1800"/>
              <a:buChar char="•"/>
              <a:defRPr/>
            </a:lvl3pPr>
            <a:lvl4pPr indent="-342900" lvl="3" marL="1828800" algn="l">
              <a:lnSpc>
                <a:spcPct val="100000"/>
              </a:lnSpc>
              <a:spcBef>
                <a:spcPts val="500"/>
              </a:spcBef>
              <a:spcAft>
                <a:spcPts val="0"/>
              </a:spcAft>
              <a:buClr>
                <a:schemeClr val="dk1"/>
              </a:buClr>
              <a:buSzPts val="1800"/>
              <a:buChar char="•"/>
              <a:defRPr/>
            </a:lvl4pPr>
            <a:lvl5pPr indent="-342900" lvl="4" marL="2286000" algn="l">
              <a:lnSpc>
                <a:spcPct val="10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4" name="Shape 54"/>
        <p:cNvGrpSpPr/>
        <p:nvPr/>
      </p:nvGrpSpPr>
      <p:grpSpPr>
        <a:xfrm>
          <a:off x="0" y="0"/>
          <a:ext cx="0" cy="0"/>
          <a:chOff x="0" y="0"/>
          <a:chExt cx="0" cy="0"/>
        </a:xfrm>
      </p:grpSpPr>
      <p:sp>
        <p:nvSpPr>
          <p:cNvPr descr="Tag=AccentColor&#10;Flavor=Light&#10;Target=Fill" id="55" name="Google Shape;55;p7"/>
          <p:cNvSpPr/>
          <p:nvPr/>
        </p:nvSpPr>
        <p:spPr>
          <a:xfrm flipH="1">
            <a:off x="1969639" y="181596"/>
            <a:ext cx="8252722" cy="6022258"/>
          </a:xfrm>
          <a:custGeom>
            <a:rect b="b" l="l" r="r" t="t"/>
            <a:pathLst>
              <a:path extrusionOk="0" h="5025119" w="6886274">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56" name="Google Shape;56;p7"/>
          <p:cNvSpPr txBox="1"/>
          <p:nvPr>
            <p:ph type="title"/>
          </p:nvPr>
        </p:nvSpPr>
        <p:spPr>
          <a:xfrm>
            <a:off x="2843784" y="1572768"/>
            <a:ext cx="6501384" cy="4096512"/>
          </a:xfrm>
          <a:prstGeom prst="rect">
            <a:avLst/>
          </a:prstGeom>
          <a:noFill/>
          <a:ln>
            <a:noFill/>
          </a:ln>
        </p:spPr>
        <p:txBody>
          <a:bodyPr anchorCtr="0" anchor="ctr" bIns="45700" lIns="91425" spcFirstLastPara="1" rIns="91425" wrap="square" tIns="45700">
            <a:noAutofit/>
          </a:bodyPr>
          <a:lstStyle>
            <a:lvl1pPr lvl="0" algn="ctr">
              <a:lnSpc>
                <a:spcPct val="90000"/>
              </a:lnSpc>
              <a:spcBef>
                <a:spcPts val="0"/>
              </a:spcBef>
              <a:spcAft>
                <a:spcPts val="0"/>
              </a:spcAft>
              <a:buClr>
                <a:schemeClr val="dk1"/>
              </a:buClr>
              <a:buSzPts val="4000"/>
              <a:buFont typeface="Abril Fatface"/>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1" type="blank">
  <p:cSld name="BLANK">
    <p:spTree>
      <p:nvGrpSpPr>
        <p:cNvPr id="60" name="Shape 60"/>
        <p:cNvGrpSpPr/>
        <p:nvPr/>
      </p:nvGrpSpPr>
      <p:grpSpPr>
        <a:xfrm>
          <a:off x="0" y="0"/>
          <a:ext cx="0" cy="0"/>
          <a:chOff x="0" y="0"/>
          <a:chExt cx="0" cy="0"/>
        </a:xfrm>
      </p:grpSpPr>
      <p:sp>
        <p:nvSpPr>
          <p:cNvPr id="61" name="Google Shape;6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2">
  <p:cSld name="Blank 2">
    <p:spTree>
      <p:nvGrpSpPr>
        <p:cNvPr id="64" name="Shape 64"/>
        <p:cNvGrpSpPr/>
        <p:nvPr/>
      </p:nvGrpSpPr>
      <p:grpSpPr>
        <a:xfrm>
          <a:off x="0" y="0"/>
          <a:ext cx="0" cy="0"/>
          <a:chOff x="0" y="0"/>
          <a:chExt cx="0" cy="0"/>
        </a:xfrm>
      </p:grpSpPr>
      <p:sp>
        <p:nvSpPr>
          <p:cNvPr descr="Mask ID=&#10;Mask position=bottom, center&#10;Mask family= brushstroke, landscape, wide" id="65" name="Google Shape;65;p9"/>
          <p:cNvSpPr/>
          <p:nvPr/>
        </p:nvSpPr>
        <p:spPr>
          <a:xfrm>
            <a:off x="1768100" y="-1"/>
            <a:ext cx="10423900" cy="5920155"/>
          </a:xfrm>
          <a:custGeom>
            <a:rect b="b" l="l" r="r" t="t"/>
            <a:pathLst>
              <a:path extrusionOk="0" h="5491534" w="10423900">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66" name="Google Shape;66;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69" name="Shape 69"/>
        <p:cNvGrpSpPr/>
        <p:nvPr/>
      </p:nvGrpSpPr>
      <p:grpSpPr>
        <a:xfrm>
          <a:off x="0" y="0"/>
          <a:ext cx="0" cy="0"/>
          <a:chOff x="0" y="0"/>
          <a:chExt cx="0" cy="0"/>
        </a:xfrm>
      </p:grpSpPr>
      <p:sp>
        <p:nvSpPr>
          <p:cNvPr descr="Tag=AccentColor&#10;Flavor=Light&#10;Target=Fill" id="70" name="Google Shape;70;p10"/>
          <p:cNvSpPr/>
          <p:nvPr/>
        </p:nvSpPr>
        <p:spPr>
          <a:xfrm>
            <a:off x="4726728" y="0"/>
            <a:ext cx="7472381" cy="6858000"/>
          </a:xfrm>
          <a:custGeom>
            <a:rect b="b" l="l" r="r" t="t"/>
            <a:pathLst>
              <a:path extrusionOk="0" h="6886575" w="7472381">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entury Gothic"/>
              <a:ea typeface="Century Gothic"/>
              <a:cs typeface="Century Gothic"/>
              <a:sym typeface="Century Gothic"/>
            </a:endParaRPr>
          </a:p>
        </p:txBody>
      </p:sp>
      <p:sp>
        <p:nvSpPr>
          <p:cNvPr id="71" name="Google Shape;71;p10"/>
          <p:cNvSpPr txBox="1"/>
          <p:nvPr>
            <p:ph type="title"/>
          </p:nvPr>
        </p:nvSpPr>
        <p:spPr>
          <a:xfrm>
            <a:off x="839788" y="640080"/>
            <a:ext cx="3886200" cy="2953512"/>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Abril Fatface"/>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0"/>
          <p:cNvSpPr txBox="1"/>
          <p:nvPr>
            <p:ph idx="1" type="body"/>
          </p:nvPr>
        </p:nvSpPr>
        <p:spPr>
          <a:xfrm>
            <a:off x="7059168" y="640080"/>
            <a:ext cx="4489704" cy="5596128"/>
          </a:xfrm>
          <a:prstGeom prst="rect">
            <a:avLst/>
          </a:prstGeom>
          <a:noFill/>
          <a:ln>
            <a:noFill/>
          </a:ln>
        </p:spPr>
        <p:txBody>
          <a:bodyPr anchorCtr="0" anchor="ctr" bIns="45700" lIns="91425" spcFirstLastPara="1" rIns="91425" wrap="square" tIns="45700">
            <a:noAutofit/>
          </a:bodyPr>
          <a:lstStyle>
            <a:lvl1pPr indent="-431800" lvl="0" marL="457200" algn="l">
              <a:lnSpc>
                <a:spcPct val="100000"/>
              </a:lnSpc>
              <a:spcBef>
                <a:spcPts val="1000"/>
              </a:spcBef>
              <a:spcAft>
                <a:spcPts val="0"/>
              </a:spcAft>
              <a:buClr>
                <a:schemeClr val="dk1"/>
              </a:buClr>
              <a:buSzPts val="3200"/>
              <a:buChar char="•"/>
              <a:defRPr sz="3200"/>
            </a:lvl1pPr>
            <a:lvl2pPr indent="-406400" lvl="1" marL="914400" algn="l">
              <a:lnSpc>
                <a:spcPct val="100000"/>
              </a:lnSpc>
              <a:spcBef>
                <a:spcPts val="500"/>
              </a:spcBef>
              <a:spcAft>
                <a:spcPts val="0"/>
              </a:spcAft>
              <a:buClr>
                <a:schemeClr val="dk1"/>
              </a:buClr>
              <a:buSzPts val="2800"/>
              <a:buChar char="•"/>
              <a:defRPr sz="2800"/>
            </a:lvl2pPr>
            <a:lvl3pPr indent="-381000" lvl="2" marL="1371600" algn="l">
              <a:lnSpc>
                <a:spcPct val="100000"/>
              </a:lnSpc>
              <a:spcBef>
                <a:spcPts val="500"/>
              </a:spcBef>
              <a:spcAft>
                <a:spcPts val="0"/>
              </a:spcAft>
              <a:buClr>
                <a:schemeClr val="dk1"/>
              </a:buClr>
              <a:buSzPts val="2400"/>
              <a:buChar char="•"/>
              <a:defRPr sz="2400"/>
            </a:lvl3pPr>
            <a:lvl4pPr indent="-355600" lvl="3" marL="1828800" algn="l">
              <a:lnSpc>
                <a:spcPct val="100000"/>
              </a:lnSpc>
              <a:spcBef>
                <a:spcPts val="500"/>
              </a:spcBef>
              <a:spcAft>
                <a:spcPts val="0"/>
              </a:spcAft>
              <a:buClr>
                <a:schemeClr val="dk1"/>
              </a:buClr>
              <a:buSzPts val="2000"/>
              <a:buChar char="•"/>
              <a:defRPr sz="2000"/>
            </a:lvl4pPr>
            <a:lvl5pPr indent="-355600" lvl="4" marL="2286000" algn="l">
              <a:lnSpc>
                <a:spcPct val="10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3" name="Google Shape;73;p10"/>
          <p:cNvSpPr txBox="1"/>
          <p:nvPr>
            <p:ph idx="2" type="body"/>
          </p:nvPr>
        </p:nvSpPr>
        <p:spPr>
          <a:xfrm>
            <a:off x="839788" y="3776472"/>
            <a:ext cx="3886200" cy="246888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1000"/>
              </a:spcBef>
              <a:spcAft>
                <a:spcPts val="0"/>
              </a:spcAft>
              <a:buClr>
                <a:schemeClr val="dk1"/>
              </a:buClr>
              <a:buSzPts val="1600"/>
              <a:buNone/>
              <a:defRPr sz="1600"/>
            </a:lvl1pPr>
            <a:lvl2pPr indent="-228600" lvl="1" marL="914400" algn="l">
              <a:lnSpc>
                <a:spcPct val="100000"/>
              </a:lnSpc>
              <a:spcBef>
                <a:spcPts val="500"/>
              </a:spcBef>
              <a:spcAft>
                <a:spcPts val="0"/>
              </a:spcAft>
              <a:buClr>
                <a:schemeClr val="dk1"/>
              </a:buClr>
              <a:buSzPts val="1400"/>
              <a:buNone/>
              <a:defRPr sz="1400"/>
            </a:lvl2pPr>
            <a:lvl3pPr indent="-228600" lvl="2" marL="1371600" algn="l">
              <a:lnSpc>
                <a:spcPct val="100000"/>
              </a:lnSpc>
              <a:spcBef>
                <a:spcPts val="500"/>
              </a:spcBef>
              <a:spcAft>
                <a:spcPts val="0"/>
              </a:spcAft>
              <a:buClr>
                <a:schemeClr val="dk1"/>
              </a:buClr>
              <a:buSzPts val="1200"/>
              <a:buNone/>
              <a:defRPr sz="1200"/>
            </a:lvl3pPr>
            <a:lvl4pPr indent="-228600" lvl="3" marL="1828800" algn="l">
              <a:lnSpc>
                <a:spcPct val="100000"/>
              </a:lnSpc>
              <a:spcBef>
                <a:spcPts val="500"/>
              </a:spcBef>
              <a:spcAft>
                <a:spcPts val="0"/>
              </a:spcAft>
              <a:buClr>
                <a:schemeClr val="dk1"/>
              </a:buClr>
              <a:buSzPts val="1000"/>
              <a:buNone/>
              <a:defRPr sz="1000"/>
            </a:lvl4pPr>
            <a:lvl5pPr indent="-228600" lvl="4" marL="2286000" algn="l">
              <a:lnSpc>
                <a:spcPct val="10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4" name="Google Shape;7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90500" y="136526"/>
            <a:ext cx="8747760" cy="835024"/>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Abril Fatface"/>
              <a:buNone/>
              <a:defRPr b="0" i="1" sz="4400" u="none" cap="none" strike="noStrike">
                <a:solidFill>
                  <a:schemeClr val="dk1"/>
                </a:solidFill>
                <a:latin typeface="Abril Fatface"/>
                <a:ea typeface="Abril Fatface"/>
                <a:cs typeface="Abril Fatface"/>
                <a:sym typeface="Abril Fatfac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190500" y="1074420"/>
            <a:ext cx="8747760" cy="5189220"/>
          </a:xfrm>
          <a:prstGeom prst="rect">
            <a:avLst/>
          </a:prstGeom>
          <a:noFill/>
          <a:ln>
            <a:noFill/>
          </a:ln>
        </p:spPr>
        <p:txBody>
          <a:bodyPr anchorCtr="0" anchor="t" bIns="45700" lIns="91425" spcFirstLastPara="1" rIns="91425" wrap="square" tIns="45700">
            <a:noAutofit/>
          </a:bodyPr>
          <a:lstStyle>
            <a:lvl1pPr indent="-355600" lvl="0" marL="457200" marR="0" rtl="0" algn="l">
              <a:lnSpc>
                <a:spcPct val="100000"/>
              </a:lnSpc>
              <a:spcBef>
                <a:spcPts val="10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1pPr>
            <a:lvl2pPr indent="-342900" lvl="1" marL="914400" marR="0" rtl="0" algn="l">
              <a:lnSpc>
                <a:spcPct val="10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indent="-330200" lvl="2" marL="1371600" marR="0" rtl="0" algn="l">
              <a:lnSpc>
                <a:spcPct val="100000"/>
              </a:lnSpc>
              <a:spcBef>
                <a:spcPts val="500"/>
              </a:spcBef>
              <a:spcAft>
                <a:spcPts val="0"/>
              </a:spcAft>
              <a:buClr>
                <a:schemeClr val="dk1"/>
              </a:buClr>
              <a:buSzPts val="1600"/>
              <a:buFont typeface="Arial"/>
              <a:buChar char="•"/>
              <a:defRPr b="0" i="0" sz="1600" u="none" cap="none" strike="noStrike">
                <a:solidFill>
                  <a:schemeClr val="dk1"/>
                </a:solidFill>
                <a:latin typeface="Century Gothic"/>
                <a:ea typeface="Century Gothic"/>
                <a:cs typeface="Century Gothic"/>
                <a:sym typeface="Century Gothic"/>
              </a:defRPr>
            </a:lvl3pPr>
            <a:lvl4pPr indent="-317500" lvl="3" marL="1828800" marR="0" rtl="0" algn="l">
              <a:lnSpc>
                <a:spcPct val="100000"/>
              </a:lnSpc>
              <a:spcBef>
                <a:spcPts val="5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indent="-317500" lvl="4" marL="2286000" marR="0" rtl="0" algn="l">
              <a:lnSpc>
                <a:spcPct val="100000"/>
              </a:lnSpc>
              <a:spcBef>
                <a:spcPts val="5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9pPr>
          </a:lstStyle>
          <a:p/>
        </p:txBody>
      </p:sp>
      <p:sp>
        <p:nvSpPr>
          <p:cNvPr id="12" name="Google Shape;12;p1"/>
          <p:cNvSpPr txBox="1"/>
          <p:nvPr>
            <p:ph idx="10" type="dt"/>
          </p:nvPr>
        </p:nvSpPr>
        <p:spPr>
          <a:xfrm>
            <a:off x="4564380" y="6365240"/>
            <a:ext cx="9525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3" name="Google Shape;13;p1"/>
          <p:cNvSpPr txBox="1"/>
          <p:nvPr>
            <p:ph idx="11" type="ftr"/>
          </p:nvPr>
        </p:nvSpPr>
        <p:spPr>
          <a:xfrm>
            <a:off x="190500" y="6351269"/>
            <a:ext cx="41148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888888"/>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4" name="Google Shape;14;p1"/>
          <p:cNvSpPr txBox="1"/>
          <p:nvPr>
            <p:ph idx="12" type="sldNum"/>
          </p:nvPr>
        </p:nvSpPr>
        <p:spPr>
          <a:xfrm>
            <a:off x="8526780" y="6369049"/>
            <a:ext cx="41148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100" u="none" cap="none" strike="noStrike">
                <a:solidFill>
                  <a:srgbClr val="888888"/>
                </a:solidFill>
                <a:latin typeface="Century Gothic"/>
                <a:ea typeface="Century Gothic"/>
                <a:cs typeface="Century Gothic"/>
                <a:sym typeface="Century Gothic"/>
              </a:defRPr>
            </a:lvl1pPr>
            <a:lvl2pPr indent="0" lvl="1" marL="0" marR="0" rtl="0" algn="r">
              <a:spcBef>
                <a:spcPts val="0"/>
              </a:spcBef>
              <a:buNone/>
              <a:defRPr b="0" i="0" sz="1100" u="none" cap="none" strike="noStrike">
                <a:solidFill>
                  <a:srgbClr val="888888"/>
                </a:solidFill>
                <a:latin typeface="Century Gothic"/>
                <a:ea typeface="Century Gothic"/>
                <a:cs typeface="Century Gothic"/>
                <a:sym typeface="Century Gothic"/>
              </a:defRPr>
            </a:lvl2pPr>
            <a:lvl3pPr indent="0" lvl="2" marL="0" marR="0" rtl="0" algn="r">
              <a:spcBef>
                <a:spcPts val="0"/>
              </a:spcBef>
              <a:buNone/>
              <a:defRPr b="0" i="0" sz="1100" u="none" cap="none" strike="noStrike">
                <a:solidFill>
                  <a:srgbClr val="888888"/>
                </a:solidFill>
                <a:latin typeface="Century Gothic"/>
                <a:ea typeface="Century Gothic"/>
                <a:cs typeface="Century Gothic"/>
                <a:sym typeface="Century Gothic"/>
              </a:defRPr>
            </a:lvl3pPr>
            <a:lvl4pPr indent="0" lvl="3" marL="0" marR="0" rtl="0" algn="r">
              <a:spcBef>
                <a:spcPts val="0"/>
              </a:spcBef>
              <a:buNone/>
              <a:defRPr b="0" i="0" sz="1100" u="none" cap="none" strike="noStrike">
                <a:solidFill>
                  <a:srgbClr val="888888"/>
                </a:solidFill>
                <a:latin typeface="Century Gothic"/>
                <a:ea typeface="Century Gothic"/>
                <a:cs typeface="Century Gothic"/>
                <a:sym typeface="Century Gothic"/>
              </a:defRPr>
            </a:lvl4pPr>
            <a:lvl5pPr indent="0" lvl="4" marL="0" marR="0" rtl="0" algn="r">
              <a:spcBef>
                <a:spcPts val="0"/>
              </a:spcBef>
              <a:buNone/>
              <a:defRPr b="0" i="0" sz="1100" u="none" cap="none" strike="noStrike">
                <a:solidFill>
                  <a:srgbClr val="888888"/>
                </a:solidFill>
                <a:latin typeface="Century Gothic"/>
                <a:ea typeface="Century Gothic"/>
                <a:cs typeface="Century Gothic"/>
                <a:sym typeface="Century Gothic"/>
              </a:defRPr>
            </a:lvl5pPr>
            <a:lvl6pPr indent="0" lvl="5" marL="0" marR="0" rtl="0" algn="r">
              <a:spcBef>
                <a:spcPts val="0"/>
              </a:spcBef>
              <a:buNone/>
              <a:defRPr b="0" i="0" sz="1100" u="none" cap="none" strike="noStrike">
                <a:solidFill>
                  <a:srgbClr val="888888"/>
                </a:solidFill>
                <a:latin typeface="Century Gothic"/>
                <a:ea typeface="Century Gothic"/>
                <a:cs typeface="Century Gothic"/>
                <a:sym typeface="Century Gothic"/>
              </a:defRPr>
            </a:lvl6pPr>
            <a:lvl7pPr indent="0" lvl="6" marL="0" marR="0" rtl="0" algn="r">
              <a:spcBef>
                <a:spcPts val="0"/>
              </a:spcBef>
              <a:buNone/>
              <a:defRPr b="0" i="0" sz="1100" u="none" cap="none" strike="noStrike">
                <a:solidFill>
                  <a:srgbClr val="888888"/>
                </a:solidFill>
                <a:latin typeface="Century Gothic"/>
                <a:ea typeface="Century Gothic"/>
                <a:cs typeface="Century Gothic"/>
                <a:sym typeface="Century Gothic"/>
              </a:defRPr>
            </a:lvl7pPr>
            <a:lvl8pPr indent="0" lvl="7" marL="0" marR="0" rtl="0" algn="r">
              <a:spcBef>
                <a:spcPts val="0"/>
              </a:spcBef>
              <a:buNone/>
              <a:defRPr b="0" i="0" sz="1100" u="none" cap="none" strike="noStrike">
                <a:solidFill>
                  <a:srgbClr val="888888"/>
                </a:solidFill>
                <a:latin typeface="Century Gothic"/>
                <a:ea typeface="Century Gothic"/>
                <a:cs typeface="Century Gothic"/>
                <a:sym typeface="Century Gothic"/>
              </a:defRPr>
            </a:lvl8pPr>
            <a:lvl9pPr indent="0" lvl="8" marL="0" marR="0" rtl="0" algn="r">
              <a:spcBef>
                <a:spcPts val="0"/>
              </a:spcBef>
              <a:buNone/>
              <a:defRPr b="0" i="0" sz="1100" u="none" cap="none" strike="noStrike">
                <a:solidFill>
                  <a:srgbClr val="888888"/>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mailto:froboticsteam4150@gmail.com" TargetMode="External"/><Relationship Id="rId4" Type="http://schemas.openxmlformats.org/officeDocument/2006/relationships/hyperlink" Target="http://creativecommons.org/licenses/by-nc-sa/4.0/" TargetMode="External"/><Relationship Id="rId5" Type="http://schemas.openxmlformats.org/officeDocument/2006/relationships/hyperlink" Target="http://creativecommons.org/licenses/by-nc-sa/4.0/" TargetMode="External"/><Relationship Id="rId6" Type="http://schemas.openxmlformats.org/officeDocument/2006/relationships/image" Target="../media/image1.png"/><Relationship Id="rId7"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docs.wpilib.org/en/stable/docs/software/vision-processing/introduction/index.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raspberrypi.org/products/" TargetMode="External"/><Relationship Id="rId4" Type="http://schemas.openxmlformats.org/officeDocument/2006/relationships/image" Target="../media/image9.png"/><Relationship Id="rId5" Type="http://schemas.openxmlformats.org/officeDocument/2006/relationships/hyperlink" Target="https://docs.wpilib.org/en/stable/docs/software/vision-processing/raspberry-pi/what-you-need-to-get-the-pi-image-running.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github.com/WPIRoboticsProjects/GRIP" TargetMode="External"/><Relationship Id="rId4" Type="http://schemas.openxmlformats.org/officeDocument/2006/relationships/hyperlink" Target="https://github.com/WPIRoboticsProjects/GRIP/releases" TargetMode="External"/><Relationship Id="rId5" Type="http://schemas.openxmlformats.org/officeDocument/2006/relationships/hyperlink" Target="https://github.com/wpilibsuite/raspbian-toolchain" TargetMode="External"/><Relationship Id="rId6" Type="http://schemas.openxmlformats.org/officeDocument/2006/relationships/hyperlink" Target="https://github.com/wpilibsuite/raspbian-toolchain/releases" TargetMode="External"/><Relationship Id="rId7" Type="http://schemas.openxmlformats.org/officeDocument/2006/relationships/hyperlink" Target="https://docs.wpilib.org/en/stable/docs/software/vision-processing/raspberry-pi/index.html" TargetMode="External"/><Relationship Id="rId8"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docs.wpilib.org/en/stable/docs/software/vision-processing/grip/introduction-to-grip.html" TargetMode="External"/><Relationship Id="rId4" Type="http://schemas.openxmlformats.org/officeDocument/2006/relationships/image" Target="../media/image2.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docs.wpilib.org/en/stable/" TargetMode="External"/><Relationship Id="rId4" Type="http://schemas.openxmlformats.org/officeDocument/2006/relationships/hyperlink" Target="https://robotpy.readthedocs.io/projects/pynetworktables/en/stabl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docs.opencv.org/4.3.0/"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100" name="Shape 100"/>
        <p:cNvGrpSpPr/>
        <p:nvPr/>
      </p:nvGrpSpPr>
      <p:grpSpPr>
        <a:xfrm>
          <a:off x="0" y="0"/>
          <a:ext cx="0" cy="0"/>
          <a:chOff x="0" y="0"/>
          <a:chExt cx="0" cy="0"/>
        </a:xfrm>
      </p:grpSpPr>
      <p:sp>
        <p:nvSpPr>
          <p:cNvPr id="101" name="Google Shape;101;p14"/>
          <p:cNvSpPr/>
          <p:nvPr/>
        </p:nvSpPr>
        <p:spPr>
          <a:xfrm>
            <a:off x="0" y="0"/>
            <a:ext cx="9141714"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02" name="Google Shape;102;p14"/>
          <p:cNvSpPr/>
          <p:nvPr/>
        </p:nvSpPr>
        <p:spPr>
          <a:xfrm>
            <a:off x="0" y="0"/>
            <a:ext cx="9144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03" name="Google Shape;103;p14"/>
          <p:cNvSpPr/>
          <p:nvPr/>
        </p:nvSpPr>
        <p:spPr>
          <a:xfrm>
            <a:off x="0" y="-5255"/>
            <a:ext cx="9144000" cy="6858000"/>
          </a:xfrm>
          <a:custGeom>
            <a:rect b="b" l="l" r="r" t="t"/>
            <a:pathLst>
              <a:path extrusionOk="0" h="6858000" w="12192000">
                <a:moveTo>
                  <a:pt x="0" y="0"/>
                </a:moveTo>
                <a:lnTo>
                  <a:pt x="12192000" y="0"/>
                </a:lnTo>
                <a:lnTo>
                  <a:pt x="12192000" y="6858000"/>
                </a:lnTo>
                <a:lnTo>
                  <a:pt x="11560655" y="6858000"/>
                </a:lnTo>
                <a:lnTo>
                  <a:pt x="11572884" y="6759738"/>
                </a:lnTo>
                <a:cubicBezTo>
                  <a:pt x="11663744" y="6693104"/>
                  <a:pt x="11749315" y="6619456"/>
                  <a:pt x="11812292" y="6532282"/>
                </a:cubicBezTo>
                <a:cubicBezTo>
                  <a:pt x="11851232" y="6478675"/>
                  <a:pt x="11886807" y="6425068"/>
                  <a:pt x="11956995" y="6386992"/>
                </a:cubicBezTo>
                <a:cubicBezTo>
                  <a:pt x="11918054" y="6334888"/>
                  <a:pt x="11851232" y="6322863"/>
                  <a:pt x="11801234" y="6284788"/>
                </a:cubicBezTo>
                <a:cubicBezTo>
                  <a:pt x="11797390" y="6253224"/>
                  <a:pt x="11876711" y="6262743"/>
                  <a:pt x="11856520" y="6193604"/>
                </a:cubicBezTo>
                <a:cubicBezTo>
                  <a:pt x="11829119" y="6101419"/>
                  <a:pt x="11858923" y="5996209"/>
                  <a:pt x="11722875" y="5956630"/>
                </a:cubicBezTo>
                <a:cubicBezTo>
                  <a:pt x="11686819" y="5866950"/>
                  <a:pt x="11676724" y="5723664"/>
                  <a:pt x="11763258" y="5635988"/>
                </a:cubicBezTo>
                <a:cubicBezTo>
                  <a:pt x="11892094" y="5505226"/>
                  <a:pt x="11871424" y="5422059"/>
                  <a:pt x="11706050" y="5351418"/>
                </a:cubicBezTo>
                <a:cubicBezTo>
                  <a:pt x="11684896" y="5342400"/>
                  <a:pt x="11707491" y="4786287"/>
                  <a:pt x="11697876" y="4763241"/>
                </a:cubicBezTo>
                <a:cubicBezTo>
                  <a:pt x="11713260" y="4731677"/>
                  <a:pt x="11749315" y="4739192"/>
                  <a:pt x="11776236" y="4730675"/>
                </a:cubicBezTo>
                <a:cubicBezTo>
                  <a:pt x="11894018" y="4694603"/>
                  <a:pt x="11897864" y="4694603"/>
                  <a:pt x="11868540" y="4584884"/>
                </a:cubicBezTo>
                <a:cubicBezTo>
                  <a:pt x="11859884" y="4551817"/>
                  <a:pt x="11880076" y="4538289"/>
                  <a:pt x="11898825" y="4517749"/>
                </a:cubicBezTo>
                <a:cubicBezTo>
                  <a:pt x="11969013" y="4441095"/>
                  <a:pt x="11969494" y="4440094"/>
                  <a:pt x="11897864" y="4375464"/>
                </a:cubicBezTo>
                <a:cubicBezTo>
                  <a:pt x="11877192" y="4356928"/>
                  <a:pt x="11863252" y="4336887"/>
                  <a:pt x="11854116" y="4311838"/>
                </a:cubicBezTo>
                <a:cubicBezTo>
                  <a:pt x="11837290" y="4266245"/>
                  <a:pt x="11837771" y="4228169"/>
                  <a:pt x="11901709" y="4203620"/>
                </a:cubicBezTo>
                <a:cubicBezTo>
                  <a:pt x="11946418" y="4186086"/>
                  <a:pt x="11971897" y="4166044"/>
                  <a:pt x="11974782" y="4114442"/>
                </a:cubicBezTo>
                <a:cubicBezTo>
                  <a:pt x="11976706" y="4071355"/>
                  <a:pt x="11981993" y="4043299"/>
                  <a:pt x="11932476" y="4024762"/>
                </a:cubicBezTo>
                <a:cubicBezTo>
                  <a:pt x="11892576" y="4009732"/>
                  <a:pt x="11881038" y="3977668"/>
                  <a:pt x="11885365" y="3939592"/>
                </a:cubicBezTo>
                <a:cubicBezTo>
                  <a:pt x="11895460" y="3846405"/>
                  <a:pt x="11841137" y="3791796"/>
                  <a:pt x="11751719" y="3749211"/>
                </a:cubicBezTo>
                <a:cubicBezTo>
                  <a:pt x="11666628" y="3708629"/>
                  <a:pt x="11592115" y="3654019"/>
                  <a:pt x="11513754" y="3604420"/>
                </a:cubicBezTo>
                <a:cubicBezTo>
                  <a:pt x="11426740" y="3549310"/>
                  <a:pt x="11325786" y="3516243"/>
                  <a:pt x="11220504" y="3488188"/>
                </a:cubicBezTo>
                <a:cubicBezTo>
                  <a:pt x="11239734" y="3448108"/>
                  <a:pt x="11306076" y="3470653"/>
                  <a:pt x="11312805" y="3414541"/>
                </a:cubicBezTo>
                <a:cubicBezTo>
                  <a:pt x="11148394" y="3366945"/>
                  <a:pt x="10991193" y="3295301"/>
                  <a:pt x="10805146" y="3277767"/>
                </a:cubicBezTo>
                <a:cubicBezTo>
                  <a:pt x="10955618" y="3286784"/>
                  <a:pt x="11092147" y="3222154"/>
                  <a:pt x="11234926" y="3203117"/>
                </a:cubicBezTo>
                <a:cubicBezTo>
                  <a:pt x="11248386" y="3171554"/>
                  <a:pt x="11217140" y="3179569"/>
                  <a:pt x="11204640" y="3174060"/>
                </a:cubicBezTo>
                <a:cubicBezTo>
                  <a:pt x="11192140" y="3168047"/>
                  <a:pt x="11176757" y="3166042"/>
                  <a:pt x="11174834" y="3143498"/>
                </a:cubicBezTo>
                <a:cubicBezTo>
                  <a:pt x="11243580" y="3110932"/>
                  <a:pt x="11329632" y="3132475"/>
                  <a:pt x="11400780" y="3099410"/>
                </a:cubicBezTo>
                <a:cubicBezTo>
                  <a:pt x="11384916" y="3051314"/>
                  <a:pt x="11323382" y="3080371"/>
                  <a:pt x="11297902" y="3041793"/>
                </a:cubicBezTo>
                <a:cubicBezTo>
                  <a:pt x="11364246" y="3034780"/>
                  <a:pt x="11425779" y="3031774"/>
                  <a:pt x="11485870" y="3021253"/>
                </a:cubicBezTo>
                <a:cubicBezTo>
                  <a:pt x="11532984" y="3013236"/>
                  <a:pt x="11545964" y="2972154"/>
                  <a:pt x="11513754" y="2944098"/>
                </a:cubicBezTo>
                <a:cubicBezTo>
                  <a:pt x="11484909" y="2919049"/>
                  <a:pt x="11442604" y="2917044"/>
                  <a:pt x="11405107" y="2906523"/>
                </a:cubicBezTo>
                <a:cubicBezTo>
                  <a:pt x="11137817" y="2833377"/>
                  <a:pt x="10857066" y="2809829"/>
                  <a:pt x="10572950" y="2803317"/>
                </a:cubicBezTo>
                <a:cubicBezTo>
                  <a:pt x="10117210" y="2792795"/>
                  <a:pt x="9660028" y="2793297"/>
                  <a:pt x="9205250" y="2778767"/>
                </a:cubicBezTo>
                <a:cubicBezTo>
                  <a:pt x="8996489" y="2772379"/>
                  <a:pt x="8788540" y="2761765"/>
                  <a:pt x="8579578" y="2759181"/>
                </a:cubicBezTo>
                <a:cubicBezTo>
                  <a:pt x="8509922" y="2758320"/>
                  <a:pt x="8440155" y="2758352"/>
                  <a:pt x="8370208" y="2759730"/>
                </a:cubicBezTo>
                <a:cubicBezTo>
                  <a:pt x="8070708" y="2765742"/>
                  <a:pt x="7771690" y="2764238"/>
                  <a:pt x="7470748" y="2819849"/>
                </a:cubicBezTo>
                <a:cubicBezTo>
                  <a:pt x="7316911" y="2848407"/>
                  <a:pt x="7156825" y="2838887"/>
                  <a:pt x="7001547" y="2861432"/>
                </a:cubicBezTo>
                <a:cubicBezTo>
                  <a:pt x="6765024" y="2896002"/>
                  <a:pt x="6528501" y="2936583"/>
                  <a:pt x="6295343" y="2988688"/>
                </a:cubicBezTo>
                <a:cubicBezTo>
                  <a:pt x="6222271" y="3005220"/>
                  <a:pt x="6131892" y="3015241"/>
                  <a:pt x="6075166" y="3078367"/>
                </a:cubicBezTo>
                <a:cubicBezTo>
                  <a:pt x="5985266" y="3038288"/>
                  <a:pt x="5929502" y="3113938"/>
                  <a:pt x="5859314" y="3139490"/>
                </a:cubicBezTo>
                <a:cubicBezTo>
                  <a:pt x="5831912" y="3149510"/>
                  <a:pt x="5795857" y="3163538"/>
                  <a:pt x="5800183" y="3195101"/>
                </a:cubicBezTo>
                <a:cubicBezTo>
                  <a:pt x="5804030" y="3234680"/>
                  <a:pt x="5844410" y="3260231"/>
                  <a:pt x="5882870" y="3252215"/>
                </a:cubicBezTo>
                <a:cubicBezTo>
                  <a:pt x="6002574" y="3227164"/>
                  <a:pt x="6109777" y="3283277"/>
                  <a:pt x="6232848" y="3274760"/>
                </a:cubicBezTo>
                <a:cubicBezTo>
                  <a:pt x="6125643" y="3298808"/>
                  <a:pt x="6018918" y="3323358"/>
                  <a:pt x="5911715" y="3347407"/>
                </a:cubicBezTo>
                <a:cubicBezTo>
                  <a:pt x="6070839" y="3366444"/>
                  <a:pt x="6227559" y="3332376"/>
                  <a:pt x="6384279" y="3312836"/>
                </a:cubicBezTo>
                <a:cubicBezTo>
                  <a:pt x="6434757" y="3306824"/>
                  <a:pt x="6513117" y="3260732"/>
                  <a:pt x="6526097" y="3325362"/>
                </a:cubicBezTo>
                <a:cubicBezTo>
                  <a:pt x="6534750" y="3368448"/>
                  <a:pt x="6450622" y="3371454"/>
                  <a:pt x="6403028" y="3383478"/>
                </a:cubicBezTo>
                <a:cubicBezTo>
                  <a:pt x="6192945" y="3435081"/>
                  <a:pt x="5979497" y="3465141"/>
                  <a:pt x="5767013" y="3500713"/>
                </a:cubicBezTo>
                <a:cubicBezTo>
                  <a:pt x="5746822" y="3504220"/>
                  <a:pt x="5720381" y="3501214"/>
                  <a:pt x="5706920" y="3511233"/>
                </a:cubicBezTo>
                <a:cubicBezTo>
                  <a:pt x="5598272" y="3591895"/>
                  <a:pt x="5460782" y="3618449"/>
                  <a:pt x="5310793" y="3677066"/>
                </a:cubicBezTo>
                <a:cubicBezTo>
                  <a:pt x="5405498" y="3704622"/>
                  <a:pt x="5469435" y="3648007"/>
                  <a:pt x="5548276" y="3660533"/>
                </a:cubicBezTo>
                <a:cubicBezTo>
                  <a:pt x="5467993" y="3721154"/>
                  <a:pt x="5374731" y="3732677"/>
                  <a:pt x="5293005" y="3765743"/>
                </a:cubicBezTo>
                <a:cubicBezTo>
                  <a:pt x="5234355" y="3789291"/>
                  <a:pt x="5016580" y="3862938"/>
                  <a:pt x="4983410" y="3883981"/>
                </a:cubicBezTo>
                <a:cubicBezTo>
                  <a:pt x="4883416" y="3949110"/>
                  <a:pt x="4756501" y="3979672"/>
                  <a:pt x="4674775" y="4068850"/>
                </a:cubicBezTo>
                <a:cubicBezTo>
                  <a:pt x="4617087" y="4131477"/>
                  <a:pt x="4520939" y="4119952"/>
                  <a:pt x="4453155" y="4163539"/>
                </a:cubicBezTo>
                <a:cubicBezTo>
                  <a:pt x="4429119" y="4204622"/>
                  <a:pt x="4475751" y="4215143"/>
                  <a:pt x="4492095" y="4237188"/>
                </a:cubicBezTo>
                <a:cubicBezTo>
                  <a:pt x="4513728" y="4266746"/>
                  <a:pt x="4475269" y="4283280"/>
                  <a:pt x="4464213" y="4318851"/>
                </a:cubicBezTo>
                <a:cubicBezTo>
                  <a:pt x="4591608" y="4278771"/>
                  <a:pt x="4713234" y="4255223"/>
                  <a:pt x="4857456" y="4241696"/>
                </a:cubicBezTo>
                <a:cubicBezTo>
                  <a:pt x="4809862" y="4299311"/>
                  <a:pt x="4752174" y="4274261"/>
                  <a:pt x="4713234" y="4295303"/>
                </a:cubicBezTo>
                <a:cubicBezTo>
                  <a:pt x="4687756" y="4308830"/>
                  <a:pt x="4648816" y="4314843"/>
                  <a:pt x="4656026" y="4348410"/>
                </a:cubicBezTo>
                <a:cubicBezTo>
                  <a:pt x="4661795" y="4374963"/>
                  <a:pt x="4694486" y="4371456"/>
                  <a:pt x="4718523" y="4368951"/>
                </a:cubicBezTo>
                <a:cubicBezTo>
                  <a:pt x="4810825" y="4359433"/>
                  <a:pt x="4900722" y="4356425"/>
                  <a:pt x="4989178" y="4420054"/>
                </a:cubicBezTo>
                <a:cubicBezTo>
                  <a:pt x="4764193" y="4512739"/>
                  <a:pt x="4505557" y="4473661"/>
                  <a:pt x="4304127" y="4609933"/>
                </a:cubicBezTo>
                <a:cubicBezTo>
                  <a:pt x="4332491" y="4652018"/>
                  <a:pt x="4372871" y="4629473"/>
                  <a:pt x="4402677" y="4624463"/>
                </a:cubicBezTo>
                <a:cubicBezTo>
                  <a:pt x="4598338" y="4590394"/>
                  <a:pt x="5297332" y="4651016"/>
                  <a:pt x="5398287" y="4608430"/>
                </a:cubicBezTo>
                <a:cubicBezTo>
                  <a:pt x="5460301" y="4582379"/>
                  <a:pt x="5525682" y="4569853"/>
                  <a:pt x="5592504" y="4585886"/>
                </a:cubicBezTo>
                <a:cubicBezTo>
                  <a:pt x="5656923" y="4601416"/>
                  <a:pt x="5640578" y="4819353"/>
                  <a:pt x="5411266" y="4964142"/>
                </a:cubicBezTo>
                <a:cubicBezTo>
                  <a:pt x="5378575" y="4984684"/>
                  <a:pt x="5524721" y="5014244"/>
                  <a:pt x="5480493" y="5031277"/>
                </a:cubicBezTo>
                <a:cubicBezTo>
                  <a:pt x="5445880" y="5044804"/>
                  <a:pt x="5276179" y="5037289"/>
                  <a:pt x="5233393" y="5047810"/>
                </a:cubicBezTo>
                <a:cubicBezTo>
                  <a:pt x="5216567" y="5052318"/>
                  <a:pt x="4701216" y="5221157"/>
                  <a:pt x="4750251" y="5256728"/>
                </a:cubicBezTo>
                <a:cubicBezTo>
                  <a:pt x="4896877" y="5363441"/>
                  <a:pt x="5388190" y="5558833"/>
                  <a:pt x="4508440" y="5624965"/>
                </a:cubicBezTo>
                <a:cubicBezTo>
                  <a:pt x="4536323" y="5663542"/>
                  <a:pt x="4613241" y="5638994"/>
                  <a:pt x="4602665" y="5706629"/>
                </a:cubicBezTo>
                <a:cubicBezTo>
                  <a:pt x="4485845" y="5743202"/>
                  <a:pt x="4350758" y="5741198"/>
                  <a:pt x="4215189" y="5797811"/>
                </a:cubicBezTo>
                <a:cubicBezTo>
                  <a:pt x="4276245" y="5838893"/>
                  <a:pt x="4346432" y="5813844"/>
                  <a:pt x="4407966" y="5826870"/>
                </a:cubicBezTo>
                <a:cubicBezTo>
                  <a:pt x="4373353" y="5878473"/>
                  <a:pt x="4313741" y="5870457"/>
                  <a:pt x="4265186" y="5881478"/>
                </a:cubicBezTo>
                <a:cubicBezTo>
                  <a:pt x="4220479" y="5892001"/>
                  <a:pt x="4125774" y="5981680"/>
                  <a:pt x="4145964" y="5977170"/>
                </a:cubicBezTo>
                <a:cubicBezTo>
                  <a:pt x="4332971" y="5937091"/>
                  <a:pt x="4522862" y="5948113"/>
                  <a:pt x="4710350" y="5909035"/>
                </a:cubicBezTo>
                <a:cubicBezTo>
                  <a:pt x="4772366" y="5896009"/>
                  <a:pt x="4842554" y="5870958"/>
                  <a:pt x="4870916" y="5949616"/>
                </a:cubicBezTo>
                <a:cubicBezTo>
                  <a:pt x="4879571" y="5972663"/>
                  <a:pt x="4873321" y="5980177"/>
                  <a:pt x="4960333" y="5949115"/>
                </a:cubicBezTo>
                <a:cubicBezTo>
                  <a:pt x="4994466" y="5937091"/>
                  <a:pt x="5039656" y="5924065"/>
                  <a:pt x="5073788" y="5953623"/>
                </a:cubicBezTo>
                <a:cubicBezTo>
                  <a:pt x="5052154" y="5990698"/>
                  <a:pt x="5010331" y="5979675"/>
                  <a:pt x="4979084" y="5990197"/>
                </a:cubicBezTo>
                <a:cubicBezTo>
                  <a:pt x="4896397" y="6017250"/>
                  <a:pt x="5180513" y="6120457"/>
                  <a:pt x="5100228" y="6151519"/>
                </a:cubicBezTo>
                <a:cubicBezTo>
                  <a:pt x="4935817" y="6215148"/>
                  <a:pt x="4832938" y="6196611"/>
                  <a:pt x="4666602" y="6266250"/>
                </a:cubicBezTo>
                <a:cubicBezTo>
                  <a:pt x="4723331" y="6264746"/>
                  <a:pt x="4706024" y="6288795"/>
                  <a:pt x="4762750" y="6288795"/>
                </a:cubicBezTo>
                <a:cubicBezTo>
                  <a:pt x="4788229" y="6288795"/>
                  <a:pt x="4815151" y="6294807"/>
                  <a:pt x="4815151" y="6322363"/>
                </a:cubicBezTo>
                <a:cubicBezTo>
                  <a:pt x="4815151" y="6348414"/>
                  <a:pt x="4516613" y="6491199"/>
                  <a:pt x="4558918" y="6504727"/>
                </a:cubicBezTo>
                <a:cubicBezTo>
                  <a:pt x="4674295" y="6541299"/>
                  <a:pt x="4970431" y="6429075"/>
                  <a:pt x="4899280" y="6480679"/>
                </a:cubicBezTo>
                <a:cubicBezTo>
                  <a:pt x="4791114" y="6559337"/>
                  <a:pt x="4774769" y="6574868"/>
                  <a:pt x="4692563" y="6586391"/>
                </a:cubicBezTo>
                <a:cubicBezTo>
                  <a:pt x="4621894" y="6596411"/>
                  <a:pt x="4373353" y="6816352"/>
                  <a:pt x="4303645" y="6834888"/>
                </a:cubicBezTo>
                <a:cubicBezTo>
                  <a:pt x="4288262" y="6838896"/>
                  <a:pt x="4291687" y="6845065"/>
                  <a:pt x="4307829" y="6852361"/>
                </a:cubicBezTo>
                <a:lnTo>
                  <a:pt x="4323786" y="6858000"/>
                </a:lnTo>
                <a:lnTo>
                  <a:pt x="0" y="68580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entury Gothic"/>
              <a:ea typeface="Century Gothic"/>
              <a:cs typeface="Century Gothic"/>
              <a:sym typeface="Century Gothic"/>
            </a:endParaRPr>
          </a:p>
        </p:txBody>
      </p:sp>
      <p:sp>
        <p:nvSpPr>
          <p:cNvPr id="104" name="Google Shape;104;p14"/>
          <p:cNvSpPr txBox="1"/>
          <p:nvPr>
            <p:ph type="ctrTitle"/>
          </p:nvPr>
        </p:nvSpPr>
        <p:spPr>
          <a:xfrm>
            <a:off x="519175" y="843325"/>
            <a:ext cx="8336700" cy="17016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6000"/>
              <a:buFont typeface="Abril Fatface"/>
              <a:buNone/>
            </a:pPr>
            <a:r>
              <a:rPr b="1" lang="en-US" sz="6000"/>
              <a:t>Intro To Vision Targeting</a:t>
            </a:r>
            <a:endParaRPr/>
          </a:p>
        </p:txBody>
      </p:sp>
      <p:sp>
        <p:nvSpPr>
          <p:cNvPr id="105" name="Google Shape;105;p14"/>
          <p:cNvSpPr txBox="1"/>
          <p:nvPr>
            <p:ph idx="1" type="subTitle"/>
          </p:nvPr>
        </p:nvSpPr>
        <p:spPr>
          <a:xfrm>
            <a:off x="711028" y="2601649"/>
            <a:ext cx="3943349" cy="646785"/>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700"/>
              <a:buNone/>
            </a:pPr>
            <a:r>
              <a:rPr lang="en-US" sz="1700"/>
              <a:t>TEAM 4150</a:t>
            </a:r>
            <a:endParaRPr/>
          </a:p>
        </p:txBody>
      </p:sp>
      <p:pic>
        <p:nvPicPr>
          <p:cNvPr descr="A close up of a sign&#10;&#10;Description automatically generated" id="106" name="Google Shape;106;p14"/>
          <p:cNvPicPr preferRelativeResize="0"/>
          <p:nvPr/>
        </p:nvPicPr>
        <p:blipFill rotWithShape="1">
          <a:blip r:embed="rId3">
            <a:alphaModFix/>
          </a:blip>
          <a:srcRect b="0" l="0" r="0" t="0"/>
          <a:stretch/>
        </p:blipFill>
        <p:spPr>
          <a:xfrm>
            <a:off x="4654378" y="3597692"/>
            <a:ext cx="3671886" cy="1569732"/>
          </a:xfrm>
          <a:prstGeom prst="rect">
            <a:avLst/>
          </a:prstGeom>
          <a:noFill/>
          <a:ln>
            <a:noFill/>
          </a:ln>
        </p:spPr>
      </p:pic>
      <p:pic>
        <p:nvPicPr>
          <p:cNvPr id="107" name="Google Shape;107;p14"/>
          <p:cNvPicPr preferRelativeResize="0"/>
          <p:nvPr/>
        </p:nvPicPr>
        <p:blipFill rotWithShape="1">
          <a:blip r:embed="rId4">
            <a:alphaModFix/>
          </a:blip>
          <a:srcRect b="19998" l="0" r="0" t="19763"/>
          <a:stretch/>
        </p:blipFill>
        <p:spPr>
          <a:xfrm>
            <a:off x="4750775" y="5394825"/>
            <a:ext cx="3479099" cy="1277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3"/>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Step 5: Calculations - Distance</a:t>
            </a:r>
            <a:endParaRPr/>
          </a:p>
        </p:txBody>
      </p:sp>
      <p:sp>
        <p:nvSpPr>
          <p:cNvPr id="187" name="Google Shape;187;p23"/>
          <p:cNvSpPr txBox="1"/>
          <p:nvPr>
            <p:ph idx="1" type="body"/>
          </p:nvPr>
        </p:nvSpPr>
        <p:spPr>
          <a:xfrm>
            <a:off x="259075" y="1249679"/>
            <a:ext cx="8664000" cy="1076100"/>
          </a:xfrm>
          <a:prstGeom prst="rect">
            <a:avLst/>
          </a:prstGeom>
        </p:spPr>
        <p:txBody>
          <a:bodyPr anchorCtr="0" anchor="t" bIns="45700" lIns="91425" spcFirstLastPara="1" rIns="91425" wrap="square" tIns="45700">
            <a:noAutofit/>
          </a:bodyPr>
          <a:lstStyle/>
          <a:p>
            <a:pPr indent="457200" lvl="0" marL="0" rtl="0" algn="l">
              <a:spcBef>
                <a:spcPts val="1000"/>
              </a:spcBef>
              <a:spcAft>
                <a:spcPts val="0"/>
              </a:spcAft>
              <a:buNone/>
            </a:pPr>
            <a:r>
              <a:rPr lang="en-US" sz="1600"/>
              <a:t>To find the distance of the target distance, we first need some comparison between feet and pixels.  One strategy is to make use of similar triangles.  If we take a reference object, say a yard stick, and  </a:t>
            </a:r>
            <a:r>
              <a:rPr lang="en-US" sz="1600"/>
              <a:t>we move it away from the camera until it completely takes up the width of the camera's vision, the ratio of the distance to that</a:t>
            </a:r>
            <a:endParaRPr sz="1600"/>
          </a:p>
        </p:txBody>
      </p:sp>
      <p:sp>
        <p:nvSpPr>
          <p:cNvPr id="188" name="Google Shape;188;p23"/>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89" name="Google Shape;189;p23"/>
          <p:cNvSpPr txBox="1"/>
          <p:nvPr/>
        </p:nvSpPr>
        <p:spPr>
          <a:xfrm>
            <a:off x="3713425" y="5115800"/>
            <a:ext cx="5070900" cy="46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US" sz="1700">
                <a:latin typeface="Century Gothic"/>
                <a:ea typeface="Century Gothic"/>
                <a:cs typeface="Century Gothic"/>
                <a:sym typeface="Century Gothic"/>
              </a:rPr>
              <a:t>Diagram</a:t>
            </a:r>
            <a:endParaRPr b="1" i="1" sz="1700">
              <a:latin typeface="Century Gothic"/>
              <a:ea typeface="Century Gothic"/>
              <a:cs typeface="Century Gothic"/>
              <a:sym typeface="Century Gothic"/>
            </a:endParaRPr>
          </a:p>
        </p:txBody>
      </p:sp>
      <p:sp>
        <p:nvSpPr>
          <p:cNvPr id="190" name="Google Shape;190;p23"/>
          <p:cNvSpPr txBox="1"/>
          <p:nvPr/>
        </p:nvSpPr>
        <p:spPr>
          <a:xfrm>
            <a:off x="259075" y="2325775"/>
            <a:ext cx="3538200" cy="402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entury Gothic"/>
                <a:ea typeface="Century Gothic"/>
                <a:cs typeface="Century Gothic"/>
                <a:sym typeface="Century Gothic"/>
              </a:rPr>
              <a:t>stick </a:t>
            </a:r>
            <a:r>
              <a:rPr lang="en-US">
                <a:latin typeface="Century Gothic"/>
                <a:ea typeface="Century Gothic"/>
                <a:cs typeface="Century Gothic"/>
                <a:sym typeface="Century Gothic"/>
              </a:rPr>
              <a:t>and the width of that stick </a:t>
            </a:r>
            <a:r>
              <a:rPr lang="en-US">
                <a:latin typeface="Century Gothic"/>
                <a:ea typeface="Century Gothic"/>
                <a:cs typeface="Century Gothic"/>
                <a:sym typeface="Century Gothic"/>
              </a:rPr>
              <a:t>equals the ratio between the distance to any line parallel to the camera's vision and the distance to that line, we call this ratio R.</a:t>
            </a:r>
            <a:endParaRPr>
              <a:latin typeface="Century Gothic"/>
              <a:ea typeface="Century Gothic"/>
              <a:cs typeface="Century Gothic"/>
              <a:sym typeface="Century Gothic"/>
            </a:endParaRPr>
          </a:p>
          <a:p>
            <a:pPr indent="0" lvl="0" marL="0" rtl="0" algn="l">
              <a:spcBef>
                <a:spcPts val="0"/>
              </a:spcBef>
              <a:spcAft>
                <a:spcPts val="0"/>
              </a:spcAft>
              <a:buNone/>
            </a:pPr>
            <a:r>
              <a:rPr lang="en-US">
                <a:latin typeface="Century Gothic"/>
                <a:ea typeface="Century Gothic"/>
                <a:cs typeface="Century Gothic"/>
                <a:sym typeface="Century Gothic"/>
              </a:rPr>
              <a:t>      Now if we </a:t>
            </a:r>
            <a:r>
              <a:rPr lang="en-US">
                <a:latin typeface="Century Gothic"/>
                <a:ea typeface="Century Gothic"/>
                <a:cs typeface="Century Gothic"/>
                <a:sym typeface="Century Gothic"/>
              </a:rPr>
              <a:t>take the width of our screen and divide that by the width of our vision target in pixel, we get how many times wider the full screen (shown as full camera resolution (</a:t>
            </a:r>
            <a:r>
              <a:rPr b="1" i="1" lang="en-US">
                <a:latin typeface="Century Gothic"/>
                <a:ea typeface="Century Gothic"/>
                <a:cs typeface="Century Gothic"/>
                <a:sym typeface="Century Gothic"/>
              </a:rPr>
              <a:t>FRC</a:t>
            </a:r>
            <a:r>
              <a:rPr lang="en-US">
                <a:latin typeface="Century Gothic"/>
                <a:ea typeface="Century Gothic"/>
                <a:cs typeface="Century Gothic"/>
                <a:sym typeface="Century Gothic"/>
              </a:rPr>
              <a:t>) in the diagram) is than the target.  Since we know the width of the target in feet if we multiply that by how many times larger the </a:t>
            </a:r>
            <a:r>
              <a:rPr b="1" i="1" lang="en-US">
                <a:latin typeface="Century Gothic"/>
                <a:ea typeface="Century Gothic"/>
                <a:cs typeface="Century Gothic"/>
                <a:sym typeface="Century Gothic"/>
              </a:rPr>
              <a:t>FRC </a:t>
            </a:r>
            <a:r>
              <a:rPr lang="en-US">
                <a:latin typeface="Century Gothic"/>
                <a:ea typeface="Century Gothic"/>
                <a:cs typeface="Century Gothic"/>
                <a:sym typeface="Century Gothic"/>
              </a:rPr>
              <a:t>is than the target, we get the width in feet of the </a:t>
            </a:r>
            <a:r>
              <a:rPr b="1" i="1" lang="en-US">
                <a:latin typeface="Century Gothic"/>
                <a:ea typeface="Century Gothic"/>
                <a:cs typeface="Century Gothic"/>
                <a:sym typeface="Century Gothic"/>
              </a:rPr>
              <a:t>FRC</a:t>
            </a:r>
            <a:r>
              <a:rPr lang="en-US">
                <a:latin typeface="Century Gothic"/>
                <a:ea typeface="Century Gothic"/>
                <a:cs typeface="Century Gothic"/>
                <a:sym typeface="Century Gothic"/>
              </a:rPr>
              <a:t>.  Since the FRC is parallel to the camera like the reference width, the ratio R, between the width and distance is the same.  Therefore to solve for distance we multiply that FRC width by R.</a:t>
            </a:r>
            <a:endParaRPr>
              <a:latin typeface="Century Gothic"/>
              <a:ea typeface="Century Gothic"/>
              <a:cs typeface="Century Gothic"/>
              <a:sym typeface="Century Gothic"/>
            </a:endParaRPr>
          </a:p>
        </p:txBody>
      </p:sp>
      <p:pic>
        <p:nvPicPr>
          <p:cNvPr id="191" name="Google Shape;191;p23"/>
          <p:cNvPicPr preferRelativeResize="0"/>
          <p:nvPr/>
        </p:nvPicPr>
        <p:blipFill>
          <a:blip r:embed="rId3">
            <a:alphaModFix/>
          </a:blip>
          <a:stretch>
            <a:fillRect/>
          </a:stretch>
        </p:blipFill>
        <p:spPr>
          <a:xfrm>
            <a:off x="4035625" y="2470529"/>
            <a:ext cx="4689106" cy="2637622"/>
          </a:xfrm>
          <a:prstGeom prst="rect">
            <a:avLst/>
          </a:prstGeom>
          <a:noFill/>
          <a:ln>
            <a:noFill/>
          </a:ln>
        </p:spPr>
      </p:pic>
      <p:sp>
        <p:nvSpPr>
          <p:cNvPr id="192" name="Google Shape;192;p23"/>
          <p:cNvSpPr txBox="1"/>
          <p:nvPr/>
        </p:nvSpPr>
        <p:spPr>
          <a:xfrm>
            <a:off x="4357825" y="5549700"/>
            <a:ext cx="44265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US" sz="1500">
                <a:latin typeface="Century Gothic"/>
                <a:ea typeface="Century Gothic"/>
                <a:cs typeface="Century Gothic"/>
                <a:sym typeface="Century Gothic"/>
              </a:rPr>
              <a:t>Long Story Short </a:t>
            </a:r>
            <a:r>
              <a:rPr b="1" i="1" lang="en-US" sz="1500">
                <a:latin typeface="Century Gothic"/>
                <a:ea typeface="Century Gothic"/>
                <a:cs typeface="Century Gothic"/>
                <a:sym typeface="Century Gothic"/>
              </a:rPr>
              <a:t>here's</a:t>
            </a:r>
            <a:r>
              <a:rPr b="1" i="1" lang="en-US" sz="1500">
                <a:latin typeface="Century Gothic"/>
                <a:ea typeface="Century Gothic"/>
                <a:cs typeface="Century Gothic"/>
                <a:sym typeface="Century Gothic"/>
              </a:rPr>
              <a:t> the equation:</a:t>
            </a:r>
            <a:endParaRPr b="1" i="1" sz="1500">
              <a:latin typeface="Century Gothic"/>
              <a:ea typeface="Century Gothic"/>
              <a:cs typeface="Century Gothic"/>
              <a:sym typeface="Century Gothic"/>
            </a:endParaRPr>
          </a:p>
          <a:p>
            <a:pPr indent="0" lvl="0" marL="0" rtl="0" algn="l">
              <a:spcBef>
                <a:spcPts val="0"/>
              </a:spcBef>
              <a:spcAft>
                <a:spcPts val="0"/>
              </a:spcAft>
              <a:buNone/>
            </a:pPr>
            <a:r>
              <a:t/>
            </a:r>
            <a:endParaRPr>
              <a:latin typeface="Century Gothic"/>
              <a:ea typeface="Century Gothic"/>
              <a:cs typeface="Century Gothic"/>
              <a:sym typeface="Century Gothic"/>
            </a:endParaRPr>
          </a:p>
        </p:txBody>
      </p:sp>
      <p:pic>
        <p:nvPicPr>
          <p:cNvPr id="193" name="Google Shape;193;p23"/>
          <p:cNvPicPr preferRelativeResize="0"/>
          <p:nvPr/>
        </p:nvPicPr>
        <p:blipFill>
          <a:blip r:embed="rId4">
            <a:alphaModFix/>
          </a:blip>
          <a:stretch>
            <a:fillRect/>
          </a:stretch>
        </p:blipFill>
        <p:spPr>
          <a:xfrm>
            <a:off x="3666150" y="5953025"/>
            <a:ext cx="5428051" cy="365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4"/>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Step 6: Tweaking</a:t>
            </a:r>
            <a:endParaRPr/>
          </a:p>
        </p:txBody>
      </p:sp>
      <p:sp>
        <p:nvSpPr>
          <p:cNvPr id="200" name="Google Shape;200;p24"/>
          <p:cNvSpPr txBox="1"/>
          <p:nvPr>
            <p:ph idx="1" type="body"/>
          </p:nvPr>
        </p:nvSpPr>
        <p:spPr>
          <a:xfrm>
            <a:off x="259080" y="1249680"/>
            <a:ext cx="8664000" cy="5029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       A large part of vision programming is incremental, you'll find an issue and tweak your program until it works, as mentioned early </a:t>
            </a:r>
            <a:r>
              <a:rPr b="1" i="1" lang="en-US"/>
              <a:t>don't give up.  </a:t>
            </a:r>
            <a:r>
              <a:rPr lang="en-US"/>
              <a:t>There are great </a:t>
            </a:r>
            <a:r>
              <a:rPr lang="en-US"/>
              <a:t>resources</a:t>
            </a:r>
            <a:r>
              <a:rPr lang="en-US"/>
              <a:t> out there on </a:t>
            </a:r>
            <a:r>
              <a:rPr lang="en-US"/>
              <a:t>forums</a:t>
            </a:r>
            <a:r>
              <a:rPr lang="en-US"/>
              <a:t> and discord full of people willing to help.  To finish things up here are a couple tweaks that we found useful while working on vision in general:</a:t>
            </a:r>
            <a:endParaRPr/>
          </a:p>
          <a:p>
            <a:pPr indent="-342900" lvl="0" marL="457200" rtl="0" algn="l">
              <a:spcBef>
                <a:spcPts val="1000"/>
              </a:spcBef>
              <a:spcAft>
                <a:spcPts val="0"/>
              </a:spcAft>
              <a:buSzPts val="1800"/>
              <a:buChar char="-"/>
            </a:pPr>
            <a:r>
              <a:rPr lang="en-US"/>
              <a:t>Use green colored LEDs so that the reflective tape on targets glow green, it will make it much easier for your vision program to filter it out that way by sorting via color</a:t>
            </a:r>
            <a:endParaRPr/>
          </a:p>
          <a:p>
            <a:pPr indent="-342900" lvl="0" marL="457200" rtl="0" algn="l">
              <a:spcBef>
                <a:spcPts val="0"/>
              </a:spcBef>
              <a:spcAft>
                <a:spcPts val="0"/>
              </a:spcAft>
              <a:buSzPts val="1800"/>
              <a:buChar char="-"/>
            </a:pPr>
            <a:r>
              <a:rPr lang="en-US"/>
              <a:t>If you don't have a green led, make an led mount and put a green gel over it to color the light</a:t>
            </a:r>
            <a:endParaRPr/>
          </a:p>
          <a:p>
            <a:pPr indent="-342900" lvl="0" marL="457200" rtl="0" algn="l">
              <a:spcBef>
                <a:spcPts val="0"/>
              </a:spcBef>
              <a:spcAft>
                <a:spcPts val="0"/>
              </a:spcAft>
              <a:buSzPts val="1800"/>
              <a:buChar char="-"/>
            </a:pPr>
            <a:r>
              <a:rPr lang="en-US"/>
              <a:t>For the GRIP function that filters out color, add dashboard sliders to be able to remotely change the HSV range filtered out since competition in workshop vs play field can be drastically different</a:t>
            </a:r>
            <a:endParaRPr/>
          </a:p>
        </p:txBody>
      </p:sp>
      <p:sp>
        <p:nvSpPr>
          <p:cNvPr id="201" name="Google Shape;201;p24"/>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25"/>
          <p:cNvSpPr txBox="1"/>
          <p:nvPr>
            <p:ph type="title"/>
          </p:nvPr>
        </p:nvSpPr>
        <p:spPr>
          <a:xfrm>
            <a:off x="259080" y="365125"/>
            <a:ext cx="8663940" cy="73977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000"/>
              <a:buFont typeface="Abril Fatface"/>
              <a:buNone/>
            </a:pPr>
            <a:r>
              <a:rPr lang="en-US"/>
              <a:t>Credits</a:t>
            </a:r>
            <a:endParaRPr/>
          </a:p>
        </p:txBody>
      </p:sp>
      <p:sp>
        <p:nvSpPr>
          <p:cNvPr id="207" name="Google Shape;207;p25"/>
          <p:cNvSpPr txBox="1"/>
          <p:nvPr>
            <p:ph idx="1" type="body"/>
          </p:nvPr>
        </p:nvSpPr>
        <p:spPr>
          <a:xfrm>
            <a:off x="259080" y="1249680"/>
            <a:ext cx="8663940" cy="5029199"/>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Clr>
                <a:schemeClr val="dk1"/>
              </a:buClr>
              <a:buSzPts val="1600"/>
              <a:buChar char="•"/>
            </a:pPr>
            <a:r>
              <a:rPr lang="en-US" sz="1600"/>
              <a:t>This lesson was written by FRC 4150 in partnership with FRC 8027 for FRCTutorials.com</a:t>
            </a:r>
            <a:endParaRPr sz="1600"/>
          </a:p>
          <a:p>
            <a:pPr indent="-228600" lvl="0" marL="228600" rtl="0" algn="l">
              <a:lnSpc>
                <a:spcPct val="100000"/>
              </a:lnSpc>
              <a:spcBef>
                <a:spcPts val="1000"/>
              </a:spcBef>
              <a:spcAft>
                <a:spcPts val="0"/>
              </a:spcAft>
              <a:buClr>
                <a:schemeClr val="dk1"/>
              </a:buClr>
              <a:buSzPts val="1600"/>
              <a:buChar char="•"/>
            </a:pPr>
            <a:r>
              <a:rPr lang="en-US" sz="1600"/>
              <a:t>You can contact the author at </a:t>
            </a:r>
            <a:r>
              <a:rPr lang="en-US" sz="1600" u="sng">
                <a:solidFill>
                  <a:schemeClr val="hlink"/>
                </a:solidFill>
                <a:hlinkClick r:id="rId3"/>
              </a:rPr>
              <a:t>froboticsteam4150@gmail.com</a:t>
            </a:r>
            <a:r>
              <a:rPr lang="en-US" sz="1600"/>
              <a:t>.</a:t>
            </a:r>
            <a:endParaRPr sz="1600"/>
          </a:p>
          <a:p>
            <a:pPr indent="-127000" lvl="0" marL="228600" rtl="0" algn="l">
              <a:lnSpc>
                <a:spcPct val="100000"/>
              </a:lnSpc>
              <a:spcBef>
                <a:spcPts val="1000"/>
              </a:spcBef>
              <a:spcAft>
                <a:spcPts val="0"/>
              </a:spcAft>
              <a:buClr>
                <a:schemeClr val="dk1"/>
              </a:buClr>
              <a:buSzPts val="1600"/>
              <a:buNone/>
            </a:pPr>
            <a:r>
              <a:t/>
            </a:r>
            <a:endParaRPr sz="1600"/>
          </a:p>
          <a:p>
            <a:pPr indent="-127000" lvl="0" marL="228600" rtl="0" algn="l">
              <a:lnSpc>
                <a:spcPct val="100000"/>
              </a:lnSpc>
              <a:spcBef>
                <a:spcPts val="1000"/>
              </a:spcBef>
              <a:spcAft>
                <a:spcPts val="0"/>
              </a:spcAft>
              <a:buClr>
                <a:schemeClr val="dk1"/>
              </a:buClr>
              <a:buSzPts val="1600"/>
              <a:buNone/>
            </a:pPr>
            <a:r>
              <a:t/>
            </a:r>
            <a:endParaRPr sz="1600"/>
          </a:p>
          <a:p>
            <a:pPr indent="-127000" lvl="0" marL="228600" rtl="0" algn="l">
              <a:lnSpc>
                <a:spcPct val="100000"/>
              </a:lnSpc>
              <a:spcBef>
                <a:spcPts val="1000"/>
              </a:spcBef>
              <a:spcAft>
                <a:spcPts val="0"/>
              </a:spcAft>
              <a:buClr>
                <a:schemeClr val="dk1"/>
              </a:buClr>
              <a:buSzPts val="1600"/>
              <a:buNone/>
            </a:pPr>
            <a:r>
              <a:t/>
            </a:r>
            <a:endParaRPr sz="1600"/>
          </a:p>
          <a:p>
            <a:pPr indent="-127000" lvl="0" marL="228600" rtl="0" algn="l">
              <a:lnSpc>
                <a:spcPct val="100000"/>
              </a:lnSpc>
              <a:spcBef>
                <a:spcPts val="1000"/>
              </a:spcBef>
              <a:spcAft>
                <a:spcPts val="0"/>
              </a:spcAft>
              <a:buClr>
                <a:schemeClr val="dk1"/>
              </a:buClr>
              <a:buSzPts val="1600"/>
              <a:buNone/>
            </a:pPr>
            <a:r>
              <a:t/>
            </a:r>
            <a:endParaRPr sz="1600"/>
          </a:p>
          <a:p>
            <a:pPr indent="-127000" lvl="0" marL="228600" rtl="0" algn="l">
              <a:lnSpc>
                <a:spcPct val="100000"/>
              </a:lnSpc>
              <a:spcBef>
                <a:spcPts val="1000"/>
              </a:spcBef>
              <a:spcAft>
                <a:spcPts val="0"/>
              </a:spcAft>
              <a:buClr>
                <a:schemeClr val="dk1"/>
              </a:buClr>
              <a:buSzPts val="1600"/>
              <a:buNone/>
            </a:pPr>
            <a:r>
              <a:t/>
            </a:r>
            <a:endParaRPr sz="1600"/>
          </a:p>
          <a:p>
            <a:pPr indent="-228600" lvl="0" marL="228600" rtl="0" algn="l">
              <a:lnSpc>
                <a:spcPct val="100000"/>
              </a:lnSpc>
              <a:spcBef>
                <a:spcPts val="1000"/>
              </a:spcBef>
              <a:spcAft>
                <a:spcPts val="0"/>
              </a:spcAft>
              <a:buClr>
                <a:schemeClr val="dk1"/>
              </a:buClr>
              <a:buSzPts val="1600"/>
              <a:buChar char="•"/>
            </a:pPr>
            <a:r>
              <a:rPr lang="en-US" sz="1600"/>
              <a:t>More lessons for FIRST Robotics Competition are available at www.FRCtutorials.com</a:t>
            </a:r>
            <a:endParaRPr sz="1600"/>
          </a:p>
        </p:txBody>
      </p:sp>
      <p:sp>
        <p:nvSpPr>
          <p:cNvPr id="208" name="Google Shape;208;p25"/>
          <p:cNvSpPr/>
          <p:nvPr/>
        </p:nvSpPr>
        <p:spPr>
          <a:xfrm>
            <a:off x="1420566" y="5157859"/>
            <a:ext cx="7464353" cy="430887"/>
          </a:xfrm>
          <a:prstGeom prst="rect">
            <a:avLst/>
          </a:prstGeom>
          <a:solidFill>
            <a:srgbClr val="F5F5F5"/>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Helvetica Neue"/>
              <a:buNone/>
            </a:pPr>
            <a:r>
              <a:rPr b="0" i="0" lang="en-US" sz="1400" u="none" cap="none" strike="noStrike">
                <a:solidFill>
                  <a:srgbClr val="000000"/>
                </a:solidFill>
                <a:latin typeface="Helvetica Neue"/>
                <a:ea typeface="Helvetica Neue"/>
                <a:cs typeface="Helvetica Neue"/>
                <a:sym typeface="Helvetica Neue"/>
              </a:rPr>
              <a:t>This work is licensed under a</a:t>
            </a:r>
            <a:endParaRPr/>
          </a:p>
          <a:p>
            <a:pPr indent="0" lvl="0" marL="0" marR="0" rtl="0" algn="ctr">
              <a:lnSpc>
                <a:spcPct val="100000"/>
              </a:lnSpc>
              <a:spcBef>
                <a:spcPts val="0"/>
              </a:spcBef>
              <a:spcAft>
                <a:spcPts val="0"/>
              </a:spcAft>
              <a:buClr>
                <a:srgbClr val="000000"/>
              </a:buClr>
              <a:buSzPts val="1400"/>
              <a:buFont typeface="Helvetica Neue"/>
              <a:buNone/>
            </a:pPr>
            <a:r>
              <a:rPr b="0" i="0" lang="en-US" sz="1400" u="none" cap="none" strike="noStrike">
                <a:solidFill>
                  <a:srgbClr val="000000"/>
                </a:solidFill>
                <a:latin typeface="Helvetica Neue"/>
                <a:ea typeface="Helvetica Neue"/>
                <a:cs typeface="Helvetica Neue"/>
                <a:sym typeface="Helvetica Neue"/>
              </a:rPr>
              <a:t> </a:t>
            </a:r>
            <a:r>
              <a:rPr b="0" i="0" lang="en-US" sz="1400" u="sng" cap="none" strike="noStrike">
                <a:solidFill>
                  <a:srgbClr val="4374B7"/>
                </a:solidFill>
                <a:latin typeface="Helvetica Neue"/>
                <a:ea typeface="Helvetica Neue"/>
                <a:cs typeface="Helvetica Neue"/>
                <a:sym typeface="Helvetica Neue"/>
                <a:hlinkClick r:id="rId4"/>
              </a:rPr>
              <a:t>Creative Commons Attribution-NonCommercial-ShareAlike 4.0 International License</a:t>
            </a:r>
            <a:r>
              <a:rPr b="0" i="0" lang="en-US" sz="1400" u="none" cap="none" strike="noStrike">
                <a:solidFill>
                  <a:srgbClr val="000000"/>
                </a:solidFill>
                <a:latin typeface="Helvetica Neue"/>
                <a:ea typeface="Helvetica Neue"/>
                <a:cs typeface="Helvetica Neue"/>
                <a:sym typeface="Helvetica Neue"/>
              </a:rPr>
              <a:t>.</a:t>
            </a:r>
            <a:r>
              <a:rPr b="0" i="0" lang="en-US" sz="1100" u="none" cap="none" strike="noStrike">
                <a:solidFill>
                  <a:schemeClr val="dk1"/>
                </a:solidFill>
                <a:latin typeface="Arial"/>
                <a:ea typeface="Arial"/>
                <a:cs typeface="Arial"/>
                <a:sym typeface="Arial"/>
              </a:rPr>
              <a:t> </a:t>
            </a:r>
            <a:endParaRPr b="0" i="0" sz="1800" u="none" cap="none" strike="noStrike">
              <a:solidFill>
                <a:srgbClr val="4374B7"/>
              </a:solidFill>
              <a:latin typeface="Helvetica Neue"/>
              <a:ea typeface="Helvetica Neue"/>
              <a:cs typeface="Helvetica Neue"/>
              <a:sym typeface="Helvetica Neue"/>
            </a:endParaRPr>
          </a:p>
        </p:txBody>
      </p:sp>
      <p:pic>
        <p:nvPicPr>
          <p:cNvPr descr="Creative Commons License" id="209" name="Google Shape;209;p25">
            <a:hlinkClick r:id="rId5"/>
          </p:cNvPr>
          <p:cNvPicPr preferRelativeResize="0"/>
          <p:nvPr/>
        </p:nvPicPr>
        <p:blipFill rotWithShape="1">
          <a:blip r:embed="rId6">
            <a:alphaModFix/>
          </a:blip>
          <a:srcRect b="0" l="0" r="0" t="0"/>
          <a:stretch/>
        </p:blipFill>
        <p:spPr>
          <a:xfrm>
            <a:off x="364901" y="5219289"/>
            <a:ext cx="949845" cy="334606"/>
          </a:xfrm>
          <a:prstGeom prst="rect">
            <a:avLst/>
          </a:prstGeom>
          <a:noFill/>
          <a:ln>
            <a:noFill/>
          </a:ln>
        </p:spPr>
      </p:pic>
      <p:sp>
        <p:nvSpPr>
          <p:cNvPr id="210" name="Google Shape;210;p25"/>
          <p:cNvSpPr txBox="1"/>
          <p:nvPr>
            <p:ph idx="12" type="sldNum"/>
          </p:nvPr>
        </p:nvSpPr>
        <p:spPr>
          <a:xfrm>
            <a:off x="8404860" y="6356350"/>
            <a:ext cx="51816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211" name="Google Shape;211;p25"/>
          <p:cNvPicPr preferRelativeResize="0"/>
          <p:nvPr/>
        </p:nvPicPr>
        <p:blipFill rotWithShape="1">
          <a:blip r:embed="rId7">
            <a:alphaModFix/>
          </a:blip>
          <a:srcRect b="19998" l="0" r="0" t="19763"/>
          <a:stretch/>
        </p:blipFill>
        <p:spPr>
          <a:xfrm>
            <a:off x="2464775" y="2186400"/>
            <a:ext cx="3479099" cy="1277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5"/>
          <p:cNvSpPr txBox="1"/>
          <p:nvPr>
            <p:ph type="title"/>
          </p:nvPr>
        </p:nvSpPr>
        <p:spPr>
          <a:xfrm>
            <a:off x="259080" y="365125"/>
            <a:ext cx="8663940" cy="73977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000"/>
              <a:buFont typeface="Abril Fatface"/>
              <a:buNone/>
            </a:pPr>
            <a:r>
              <a:rPr lang="en-US"/>
              <a:t>Overview</a:t>
            </a:r>
            <a:endParaRPr/>
          </a:p>
        </p:txBody>
      </p:sp>
      <p:sp>
        <p:nvSpPr>
          <p:cNvPr id="113" name="Google Shape;113;p15"/>
          <p:cNvSpPr txBox="1"/>
          <p:nvPr>
            <p:ph idx="1" type="body"/>
          </p:nvPr>
        </p:nvSpPr>
        <p:spPr>
          <a:xfrm>
            <a:off x="259069" y="1249675"/>
            <a:ext cx="8664000" cy="5029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US" sz="1500"/>
              <a:t>There are many different ways to use vision on your robot, </a:t>
            </a:r>
            <a:r>
              <a:rPr lang="en-US" sz="1500"/>
              <a:t>including </a:t>
            </a:r>
            <a:endParaRPr sz="1500"/>
          </a:p>
          <a:p>
            <a:pPr indent="-311150" lvl="0" marL="457200" rtl="0" algn="l">
              <a:lnSpc>
                <a:spcPct val="115000"/>
              </a:lnSpc>
              <a:spcBef>
                <a:spcPts val="1600"/>
              </a:spcBef>
              <a:spcAft>
                <a:spcPts val="0"/>
              </a:spcAft>
              <a:buSzPts val="1300"/>
              <a:buChar char="•"/>
            </a:pPr>
            <a:r>
              <a:rPr lang="en-US" sz="1500"/>
              <a:t>Targeting</a:t>
            </a:r>
            <a:endParaRPr sz="1500"/>
          </a:p>
          <a:p>
            <a:pPr indent="-311150" lvl="0" marL="457200" rtl="0" algn="l">
              <a:lnSpc>
                <a:spcPct val="115000"/>
              </a:lnSpc>
              <a:spcBef>
                <a:spcPts val="0"/>
              </a:spcBef>
              <a:spcAft>
                <a:spcPts val="0"/>
              </a:spcAft>
              <a:buSzPts val="1300"/>
              <a:buChar char="•"/>
            </a:pPr>
            <a:r>
              <a:rPr lang="en-US" sz="1500"/>
              <a:t>Monitoring Your Robot's Subsystems</a:t>
            </a:r>
            <a:endParaRPr sz="1500"/>
          </a:p>
          <a:p>
            <a:pPr indent="-311150" lvl="0" marL="457200" rtl="0" algn="l">
              <a:lnSpc>
                <a:spcPct val="115000"/>
              </a:lnSpc>
              <a:spcBef>
                <a:spcPts val="0"/>
              </a:spcBef>
              <a:spcAft>
                <a:spcPts val="0"/>
              </a:spcAft>
              <a:buSzPts val="1300"/>
              <a:buChar char="•"/>
            </a:pPr>
            <a:r>
              <a:rPr lang="en-US" sz="1500"/>
              <a:t>Viewing the Field from the robot's perspective</a:t>
            </a:r>
            <a:endParaRPr sz="1500"/>
          </a:p>
          <a:p>
            <a:pPr indent="0" lvl="0" marL="0" rtl="0" algn="l">
              <a:lnSpc>
                <a:spcPct val="115000"/>
              </a:lnSpc>
              <a:spcBef>
                <a:spcPts val="1600"/>
              </a:spcBef>
              <a:spcAft>
                <a:spcPts val="0"/>
              </a:spcAft>
              <a:buNone/>
            </a:pPr>
            <a:r>
              <a:rPr lang="en-US" sz="1500"/>
              <a:t>      .  We're going to be focusing on vision targeting in this tutorial.  If you are looking to try and make a driver or monitor camera, FIRST FRC Documentation covers this topic in detail (</a:t>
            </a:r>
            <a:r>
              <a:rPr lang="en-US" sz="1500" u="sng">
                <a:solidFill>
                  <a:schemeClr val="hlink"/>
                </a:solidFill>
                <a:hlinkClick r:id="rId3"/>
              </a:rPr>
              <a:t>link</a:t>
            </a:r>
            <a:r>
              <a:rPr lang="en-US" sz="1500"/>
              <a:t>).  This tutorial is to help teams unfamiliar with vision targeting to get started.</a:t>
            </a:r>
            <a:endParaRPr sz="1500"/>
          </a:p>
          <a:p>
            <a:pPr indent="0" lvl="0" marL="0" rtl="0" algn="l">
              <a:lnSpc>
                <a:spcPct val="115000"/>
              </a:lnSpc>
              <a:spcBef>
                <a:spcPts val="1600"/>
              </a:spcBef>
              <a:spcAft>
                <a:spcPts val="0"/>
              </a:spcAft>
              <a:buNone/>
            </a:pPr>
            <a:r>
              <a:rPr lang="en-US" sz="1500"/>
              <a:t>	The main way a vision program works is by shining a bright light at a target, filtering out the bright spots made by the reflective tape, and working off the contour of that shape to harvest data.  This tutorial is focused on setting things up, collecting useful resources, and giving tips for the data processing step.</a:t>
            </a:r>
            <a:endParaRPr sz="1500"/>
          </a:p>
          <a:p>
            <a:pPr indent="0" lvl="0" marL="0" rtl="0" algn="l">
              <a:lnSpc>
                <a:spcPct val="115000"/>
              </a:lnSpc>
              <a:spcBef>
                <a:spcPts val="1600"/>
              </a:spcBef>
              <a:spcAft>
                <a:spcPts val="1600"/>
              </a:spcAft>
              <a:buNone/>
            </a:pPr>
            <a:r>
              <a:rPr lang="en-US" sz="1500"/>
              <a:t>	    Please bear in mind this is a complicated topic.  Our team used C++ and the specific procedure can vary a lot depending on programming language, camera, etc. and it requires a lot of incremental testing to get right.  Since it's impossible to cover every language and configuration a good bit of nuance is left out of this tutorial, but if you have a problem </a:t>
            </a:r>
            <a:r>
              <a:rPr b="1" i="1" lang="en-US" sz="1500"/>
              <a:t>don't give up. </a:t>
            </a:r>
            <a:r>
              <a:rPr lang="en-US" sz="1500"/>
              <a:t>you are likely to encounter roadblocks while getting started with this, reach out for help, look at the docs or just keep at it in some way, don't become discouraged.</a:t>
            </a:r>
            <a:endParaRPr sz="1500"/>
          </a:p>
        </p:txBody>
      </p:sp>
      <p:sp>
        <p:nvSpPr>
          <p:cNvPr id="114" name="Google Shape;114;p15"/>
          <p:cNvSpPr txBox="1"/>
          <p:nvPr>
            <p:ph idx="12" type="sldNum"/>
          </p:nvPr>
        </p:nvSpPr>
        <p:spPr>
          <a:xfrm>
            <a:off x="8404860" y="6356350"/>
            <a:ext cx="51816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16"/>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Step 1:  The Raspberry Pi</a:t>
            </a:r>
            <a:endParaRPr/>
          </a:p>
        </p:txBody>
      </p:sp>
      <p:sp>
        <p:nvSpPr>
          <p:cNvPr id="121" name="Google Shape;121;p16"/>
          <p:cNvSpPr txBox="1"/>
          <p:nvPr>
            <p:ph idx="1" type="body"/>
          </p:nvPr>
        </p:nvSpPr>
        <p:spPr>
          <a:xfrm>
            <a:off x="259075" y="1249675"/>
            <a:ext cx="4313100" cy="3842100"/>
          </a:xfrm>
          <a:prstGeom prst="rect">
            <a:avLst/>
          </a:prstGeom>
        </p:spPr>
        <p:txBody>
          <a:bodyPr anchorCtr="0" anchor="t" bIns="45700" lIns="91425" spcFirstLastPara="1" rIns="91425" wrap="square" tIns="45700">
            <a:noAutofit/>
          </a:bodyPr>
          <a:lstStyle/>
          <a:p>
            <a:pPr indent="457200" lvl="0" marL="0" rtl="0" algn="l">
              <a:spcBef>
                <a:spcPts val="1000"/>
              </a:spcBef>
              <a:spcAft>
                <a:spcPts val="0"/>
              </a:spcAft>
              <a:buNone/>
            </a:pPr>
            <a:r>
              <a:rPr lang="en-US"/>
              <a:t>Before we get started we have to buy and set up our </a:t>
            </a:r>
            <a:r>
              <a:rPr b="1" i="1" lang="en-US"/>
              <a:t>Raspberry Pi</a:t>
            </a:r>
            <a:r>
              <a:rPr lang="en-US"/>
              <a:t>.  The </a:t>
            </a:r>
            <a:r>
              <a:rPr b="1" i="1" lang="en-US"/>
              <a:t>Raspberry Pi</a:t>
            </a:r>
            <a:r>
              <a:rPr lang="en-US"/>
              <a:t> is a little computer that will be running our vision program.  There are a couple different models you can get, anything above a model 3 (3, 3a+, 3b, 4, etc.) is generally </a:t>
            </a:r>
            <a:r>
              <a:rPr lang="en-US"/>
              <a:t>recommended</a:t>
            </a:r>
            <a:r>
              <a:rPr lang="en-US"/>
              <a:t> and can be picked up from Amazon or the Raspberry Pi Foundation's website (</a:t>
            </a:r>
            <a:r>
              <a:rPr lang="en-US" u="sng">
                <a:solidFill>
                  <a:schemeClr val="hlink"/>
                </a:solidFill>
                <a:hlinkClick r:id="rId3"/>
              </a:rPr>
              <a:t>link</a:t>
            </a:r>
            <a:r>
              <a:rPr lang="en-US"/>
              <a:t>).</a:t>
            </a:r>
            <a:endParaRPr/>
          </a:p>
          <a:p>
            <a:pPr indent="457200" lvl="0" marL="0" rtl="0" algn="l">
              <a:spcBef>
                <a:spcPts val="1000"/>
              </a:spcBef>
              <a:spcAft>
                <a:spcPts val="0"/>
              </a:spcAft>
              <a:buNone/>
            </a:pPr>
            <a:r>
              <a:t/>
            </a:r>
            <a:endParaRPr/>
          </a:p>
        </p:txBody>
      </p:sp>
      <p:sp>
        <p:nvSpPr>
          <p:cNvPr id="122" name="Google Shape;122;p16"/>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123" name="Google Shape;123;p16"/>
          <p:cNvPicPr preferRelativeResize="0"/>
          <p:nvPr/>
        </p:nvPicPr>
        <p:blipFill>
          <a:blip r:embed="rId4">
            <a:alphaModFix/>
          </a:blip>
          <a:stretch>
            <a:fillRect/>
          </a:stretch>
        </p:blipFill>
        <p:spPr>
          <a:xfrm>
            <a:off x="4572178" y="1415325"/>
            <a:ext cx="4267023" cy="2926467"/>
          </a:xfrm>
          <a:prstGeom prst="rect">
            <a:avLst/>
          </a:prstGeom>
          <a:noFill/>
          <a:ln>
            <a:noFill/>
          </a:ln>
        </p:spPr>
      </p:pic>
      <p:sp>
        <p:nvSpPr>
          <p:cNvPr id="124" name="Google Shape;124;p16"/>
          <p:cNvSpPr txBox="1"/>
          <p:nvPr/>
        </p:nvSpPr>
        <p:spPr>
          <a:xfrm>
            <a:off x="4726725" y="4241425"/>
            <a:ext cx="41127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US">
                <a:latin typeface="Century Gothic"/>
                <a:ea typeface="Century Gothic"/>
                <a:cs typeface="Century Gothic"/>
                <a:sym typeface="Century Gothic"/>
              </a:rPr>
              <a:t>Raspberry Pi, </a:t>
            </a:r>
            <a:r>
              <a:rPr lang="en-US">
                <a:latin typeface="Century Gothic"/>
                <a:ea typeface="Century Gothic"/>
                <a:cs typeface="Century Gothic"/>
                <a:sym typeface="Century Gothic"/>
              </a:rPr>
              <a:t>(Credit Wikimedia Foundation) </a:t>
            </a:r>
            <a:endParaRPr>
              <a:latin typeface="Century Gothic"/>
              <a:ea typeface="Century Gothic"/>
              <a:cs typeface="Century Gothic"/>
              <a:sym typeface="Century Gothic"/>
            </a:endParaRPr>
          </a:p>
        </p:txBody>
      </p:sp>
      <p:sp>
        <p:nvSpPr>
          <p:cNvPr id="125" name="Google Shape;125;p16"/>
          <p:cNvSpPr txBox="1"/>
          <p:nvPr/>
        </p:nvSpPr>
        <p:spPr>
          <a:xfrm>
            <a:off x="342475" y="5113900"/>
            <a:ext cx="8062500" cy="1545900"/>
          </a:xfrm>
          <a:prstGeom prst="rect">
            <a:avLst/>
          </a:prstGeom>
          <a:noFill/>
          <a:ln>
            <a:noFill/>
          </a:ln>
        </p:spPr>
        <p:txBody>
          <a:bodyPr anchorCtr="0" anchor="t" bIns="91425" lIns="91425" spcFirstLastPara="1" rIns="91425" wrap="square" tIns="91425">
            <a:noAutofit/>
          </a:bodyPr>
          <a:lstStyle/>
          <a:p>
            <a:pPr indent="457200" lvl="0" marL="0" rtl="0" algn="l">
              <a:spcBef>
                <a:spcPts val="0"/>
              </a:spcBef>
              <a:spcAft>
                <a:spcPts val="0"/>
              </a:spcAft>
              <a:buNone/>
            </a:pPr>
            <a:r>
              <a:rPr lang="en-US" sz="2000">
                <a:latin typeface="Century Gothic"/>
                <a:ea typeface="Century Gothic"/>
                <a:cs typeface="Century Gothic"/>
                <a:sym typeface="Century Gothic"/>
              </a:rPr>
              <a:t>For setting up your Pi the FRC Docs has a wealth of information on the subject including wiring configurations and such which is frankly beyond the scope of this tutorial.  We recommend you go through their tutorial on this topic (</a:t>
            </a:r>
            <a:r>
              <a:rPr lang="en-US" sz="2000" u="sng">
                <a:solidFill>
                  <a:schemeClr val="hlink"/>
                </a:solidFill>
                <a:latin typeface="Century Gothic"/>
                <a:ea typeface="Century Gothic"/>
                <a:cs typeface="Century Gothic"/>
                <a:sym typeface="Century Gothic"/>
                <a:hlinkClick r:id="rId5"/>
              </a:rPr>
              <a:t>link</a:t>
            </a:r>
            <a:r>
              <a:rPr lang="en-US">
                <a:latin typeface="Century Gothic"/>
                <a:ea typeface="Century Gothic"/>
                <a:cs typeface="Century Gothic"/>
                <a:sym typeface="Century Gothic"/>
              </a:rPr>
              <a:t>).</a:t>
            </a:r>
            <a:endParaRPr>
              <a:latin typeface="Century Gothic"/>
              <a:ea typeface="Century Gothic"/>
              <a:cs typeface="Century Gothic"/>
              <a:sym typeface="Century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17"/>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Step 2 - Software Setup</a:t>
            </a:r>
            <a:endParaRPr/>
          </a:p>
        </p:txBody>
      </p:sp>
      <p:sp>
        <p:nvSpPr>
          <p:cNvPr id="132" name="Google Shape;132;p17"/>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33" name="Google Shape;133;p17"/>
          <p:cNvSpPr txBox="1"/>
          <p:nvPr/>
        </p:nvSpPr>
        <p:spPr>
          <a:xfrm>
            <a:off x="4499275" y="1566150"/>
            <a:ext cx="4479300" cy="432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latin typeface="Century Gothic"/>
                <a:ea typeface="Century Gothic"/>
                <a:cs typeface="Century Gothic"/>
                <a:sym typeface="Century Gothic"/>
              </a:rPr>
              <a:t>      Now that you have your Raspberry Pi primed and ready, we can turn to the software you'll need for your vision workflow.</a:t>
            </a:r>
            <a:endParaRPr sz="1800">
              <a:latin typeface="Century Gothic"/>
              <a:ea typeface="Century Gothic"/>
              <a:cs typeface="Century Gothic"/>
              <a:sym typeface="Century Gothic"/>
            </a:endParaRPr>
          </a:p>
          <a:p>
            <a:pPr indent="-342900" lvl="0" marL="457200" rtl="0" algn="l">
              <a:spcBef>
                <a:spcPts val="0"/>
              </a:spcBef>
              <a:spcAft>
                <a:spcPts val="0"/>
              </a:spcAft>
              <a:buSzPts val="1800"/>
              <a:buFont typeface="Century Gothic"/>
              <a:buChar char="●"/>
            </a:pPr>
            <a:r>
              <a:rPr lang="en-US" sz="1800">
                <a:latin typeface="Century Gothic"/>
                <a:ea typeface="Century Gothic"/>
                <a:cs typeface="Century Gothic"/>
                <a:sym typeface="Century Gothic"/>
              </a:rPr>
              <a:t>GRIP (</a:t>
            </a:r>
            <a:r>
              <a:rPr lang="en-US" sz="1800" u="sng">
                <a:solidFill>
                  <a:schemeClr val="hlink"/>
                </a:solidFill>
                <a:latin typeface="Century Gothic"/>
                <a:ea typeface="Century Gothic"/>
                <a:cs typeface="Century Gothic"/>
                <a:sym typeface="Century Gothic"/>
                <a:hlinkClick r:id="rId3"/>
              </a:rPr>
              <a:t>github</a:t>
            </a:r>
            <a:r>
              <a:rPr lang="en-US" sz="1800">
                <a:latin typeface="Century Gothic"/>
                <a:ea typeface="Century Gothic"/>
                <a:cs typeface="Century Gothic"/>
                <a:sym typeface="Century Gothic"/>
              </a:rPr>
              <a:t>) (</a:t>
            </a:r>
            <a:r>
              <a:rPr lang="en-US" sz="1800" u="sng">
                <a:solidFill>
                  <a:schemeClr val="hlink"/>
                </a:solidFill>
                <a:latin typeface="Century Gothic"/>
                <a:ea typeface="Century Gothic"/>
                <a:cs typeface="Century Gothic"/>
                <a:sym typeface="Century Gothic"/>
                <a:hlinkClick r:id="rId4"/>
              </a:rPr>
              <a:t>releases)</a:t>
            </a:r>
            <a:endParaRPr sz="1800">
              <a:latin typeface="Century Gothic"/>
              <a:ea typeface="Century Gothic"/>
              <a:cs typeface="Century Gothic"/>
              <a:sym typeface="Century Gothic"/>
            </a:endParaRPr>
          </a:p>
          <a:p>
            <a:pPr indent="-342900" lvl="0" marL="457200" rtl="0" algn="l">
              <a:spcBef>
                <a:spcPts val="0"/>
              </a:spcBef>
              <a:spcAft>
                <a:spcPts val="0"/>
              </a:spcAft>
              <a:buSzPts val="1800"/>
              <a:buFont typeface="Century Gothic"/>
              <a:buChar char="●"/>
            </a:pPr>
            <a:r>
              <a:rPr lang="en-US" sz="1800">
                <a:latin typeface="Century Gothic"/>
                <a:ea typeface="Century Gothic"/>
                <a:cs typeface="Century Gothic"/>
                <a:sym typeface="Century Gothic"/>
              </a:rPr>
              <a:t>Compiler:</a:t>
            </a:r>
            <a:endParaRPr sz="1800">
              <a:latin typeface="Century Gothic"/>
              <a:ea typeface="Century Gothic"/>
              <a:cs typeface="Century Gothic"/>
              <a:sym typeface="Century Gothic"/>
            </a:endParaRPr>
          </a:p>
          <a:p>
            <a:pPr indent="-342900" lvl="1" marL="914400" rtl="0" algn="l">
              <a:spcBef>
                <a:spcPts val="0"/>
              </a:spcBef>
              <a:spcAft>
                <a:spcPts val="0"/>
              </a:spcAft>
              <a:buSzPts val="1800"/>
              <a:buFont typeface="Century Gothic"/>
              <a:buChar char="○"/>
            </a:pPr>
            <a:r>
              <a:rPr lang="en-US" sz="1800">
                <a:latin typeface="Century Gothic"/>
                <a:ea typeface="Century Gothic"/>
                <a:cs typeface="Century Gothic"/>
                <a:sym typeface="Century Gothic"/>
              </a:rPr>
              <a:t>Raspberry Pi Toolchain (For compiling C++ Code) (</a:t>
            </a:r>
            <a:r>
              <a:rPr lang="en-US" sz="1800" u="sng">
                <a:solidFill>
                  <a:schemeClr val="hlink"/>
                </a:solidFill>
                <a:latin typeface="Century Gothic"/>
                <a:ea typeface="Century Gothic"/>
                <a:cs typeface="Century Gothic"/>
                <a:sym typeface="Century Gothic"/>
                <a:hlinkClick r:id="rId5"/>
              </a:rPr>
              <a:t>github</a:t>
            </a:r>
            <a:r>
              <a:rPr lang="en-US" sz="1800">
                <a:latin typeface="Century Gothic"/>
                <a:ea typeface="Century Gothic"/>
                <a:cs typeface="Century Gothic"/>
                <a:sym typeface="Century Gothic"/>
              </a:rPr>
              <a:t>) (</a:t>
            </a:r>
            <a:r>
              <a:rPr lang="en-US" sz="1800" u="sng">
                <a:solidFill>
                  <a:schemeClr val="hlink"/>
                </a:solidFill>
                <a:latin typeface="Century Gothic"/>
                <a:ea typeface="Century Gothic"/>
                <a:cs typeface="Century Gothic"/>
                <a:sym typeface="Century Gothic"/>
                <a:hlinkClick r:id="rId6"/>
              </a:rPr>
              <a:t>releases)</a:t>
            </a:r>
            <a:endParaRPr sz="1800">
              <a:latin typeface="Century Gothic"/>
              <a:ea typeface="Century Gothic"/>
              <a:cs typeface="Century Gothic"/>
              <a:sym typeface="Century Gothic"/>
            </a:endParaRPr>
          </a:p>
          <a:p>
            <a:pPr indent="-342900" lvl="1" marL="914400" rtl="0" algn="l">
              <a:spcBef>
                <a:spcPts val="0"/>
              </a:spcBef>
              <a:spcAft>
                <a:spcPts val="0"/>
              </a:spcAft>
              <a:buSzPts val="1800"/>
              <a:buFont typeface="Century Gothic"/>
              <a:buChar char="○"/>
            </a:pPr>
            <a:r>
              <a:rPr lang="en-US" sz="1800">
                <a:latin typeface="Century Gothic"/>
                <a:ea typeface="Century Gothic"/>
                <a:cs typeface="Century Gothic"/>
                <a:sym typeface="Century Gothic"/>
              </a:rPr>
              <a:t>More information for Python and Java is mentioned in the docs, though it may require some testing (</a:t>
            </a:r>
            <a:r>
              <a:rPr lang="en-US" sz="1800" u="sng">
                <a:solidFill>
                  <a:schemeClr val="hlink"/>
                </a:solidFill>
                <a:latin typeface="Century Gothic"/>
                <a:ea typeface="Century Gothic"/>
                <a:cs typeface="Century Gothic"/>
                <a:sym typeface="Century Gothic"/>
                <a:hlinkClick r:id="rId7"/>
              </a:rPr>
              <a:t>link</a:t>
            </a:r>
            <a:r>
              <a:rPr lang="en-US" sz="1800">
                <a:latin typeface="Century Gothic"/>
                <a:ea typeface="Century Gothic"/>
                <a:cs typeface="Century Gothic"/>
                <a:sym typeface="Century Gothic"/>
              </a:rPr>
              <a:t>)</a:t>
            </a:r>
            <a:endParaRPr sz="1800">
              <a:latin typeface="Century Gothic"/>
              <a:ea typeface="Century Gothic"/>
              <a:cs typeface="Century Gothic"/>
              <a:sym typeface="Century Gothic"/>
            </a:endParaRPr>
          </a:p>
          <a:p>
            <a:pPr indent="-342900" lvl="0" marL="457200" rtl="0" algn="l">
              <a:spcBef>
                <a:spcPts val="0"/>
              </a:spcBef>
              <a:spcAft>
                <a:spcPts val="0"/>
              </a:spcAft>
              <a:buSzPts val="1800"/>
              <a:buFont typeface="Century Gothic"/>
              <a:buChar char="●"/>
            </a:pPr>
            <a:r>
              <a:rPr lang="en-US" sz="1800">
                <a:latin typeface="Century Gothic"/>
                <a:ea typeface="Century Gothic"/>
                <a:cs typeface="Century Gothic"/>
                <a:sym typeface="Century Gothic"/>
              </a:rPr>
              <a:t>Any text editor of your choosing</a:t>
            </a:r>
            <a:endParaRPr sz="1800">
              <a:latin typeface="Century Gothic"/>
              <a:ea typeface="Century Gothic"/>
              <a:cs typeface="Century Gothic"/>
              <a:sym typeface="Century Gothic"/>
            </a:endParaRPr>
          </a:p>
          <a:p>
            <a:pPr indent="-342900" lvl="0" marL="457200" rtl="0" algn="l">
              <a:spcBef>
                <a:spcPts val="0"/>
              </a:spcBef>
              <a:spcAft>
                <a:spcPts val="0"/>
              </a:spcAft>
              <a:buSzPts val="1800"/>
              <a:buFont typeface="Century Gothic"/>
              <a:buChar char="●"/>
            </a:pPr>
            <a:r>
              <a:rPr lang="en-US" sz="1800">
                <a:latin typeface="Century Gothic"/>
                <a:ea typeface="Century Gothic"/>
                <a:cs typeface="Century Gothic"/>
                <a:sym typeface="Century Gothic"/>
              </a:rPr>
              <a:t>Web Browser</a:t>
            </a:r>
            <a:endParaRPr sz="1800">
              <a:latin typeface="Century Gothic"/>
              <a:ea typeface="Century Gothic"/>
              <a:cs typeface="Century Gothic"/>
              <a:sym typeface="Century Gothic"/>
            </a:endParaRPr>
          </a:p>
        </p:txBody>
      </p:sp>
      <p:pic>
        <p:nvPicPr>
          <p:cNvPr id="134" name="Google Shape;134;p17"/>
          <p:cNvPicPr preferRelativeResize="0"/>
          <p:nvPr/>
        </p:nvPicPr>
        <p:blipFill>
          <a:blip r:embed="rId8">
            <a:alphaModFix/>
          </a:blip>
          <a:stretch>
            <a:fillRect/>
          </a:stretch>
        </p:blipFill>
        <p:spPr>
          <a:xfrm>
            <a:off x="259075" y="2113100"/>
            <a:ext cx="4194474" cy="2202099"/>
          </a:xfrm>
          <a:prstGeom prst="rect">
            <a:avLst/>
          </a:prstGeom>
          <a:noFill/>
          <a:ln>
            <a:noFill/>
          </a:ln>
        </p:spPr>
      </p:pic>
      <p:sp>
        <p:nvSpPr>
          <p:cNvPr id="135" name="Google Shape;135;p17"/>
          <p:cNvSpPr txBox="1"/>
          <p:nvPr/>
        </p:nvSpPr>
        <p:spPr>
          <a:xfrm>
            <a:off x="845050" y="4469425"/>
            <a:ext cx="32472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latin typeface="Century Gothic"/>
                <a:ea typeface="Century Gothic"/>
                <a:cs typeface="Century Gothic"/>
                <a:sym typeface="Century Gothic"/>
              </a:rPr>
              <a:t>Github Logo</a:t>
            </a:r>
            <a:r>
              <a:rPr lang="en-US">
                <a:latin typeface="Century Gothic"/>
                <a:ea typeface="Century Gothic"/>
                <a:cs typeface="Century Gothic"/>
                <a:sym typeface="Century Gothic"/>
              </a:rPr>
              <a:t> (Courtesy of Github)</a:t>
            </a:r>
            <a:endParaRPr>
              <a:latin typeface="Century Gothic"/>
              <a:ea typeface="Century Gothic"/>
              <a:cs typeface="Century Gothic"/>
              <a:sym typeface="Century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8"/>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Step 3 Vision Workflow - GRIP</a:t>
            </a:r>
            <a:endParaRPr/>
          </a:p>
        </p:txBody>
      </p:sp>
      <p:sp>
        <p:nvSpPr>
          <p:cNvPr id="142" name="Google Shape;142;p18"/>
          <p:cNvSpPr txBox="1"/>
          <p:nvPr>
            <p:ph idx="1" type="body"/>
          </p:nvPr>
        </p:nvSpPr>
        <p:spPr>
          <a:xfrm>
            <a:off x="240000" y="1002250"/>
            <a:ext cx="4290300" cy="53541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800"/>
              <a:t>The vision program is split up into three parts the first being:</a:t>
            </a:r>
            <a:endParaRPr sz="1800"/>
          </a:p>
          <a:p>
            <a:pPr indent="0" lvl="0" marL="0" rtl="0" algn="l">
              <a:spcBef>
                <a:spcPts val="1000"/>
              </a:spcBef>
              <a:spcAft>
                <a:spcPts val="0"/>
              </a:spcAft>
              <a:buNone/>
            </a:pPr>
            <a:r>
              <a:rPr b="1" i="1" lang="en-US" sz="1800"/>
              <a:t>The GRIP Code</a:t>
            </a:r>
            <a:endParaRPr b="1" i="1" sz="1800"/>
          </a:p>
          <a:p>
            <a:pPr indent="457200" lvl="0" marL="0" rtl="0" algn="l">
              <a:spcBef>
                <a:spcPts val="1000"/>
              </a:spcBef>
              <a:spcAft>
                <a:spcPts val="0"/>
              </a:spcAft>
              <a:buNone/>
            </a:pPr>
            <a:r>
              <a:rPr lang="en-US" sz="1600"/>
              <a:t>This is where the magic happens with vision processing.  This takes the raw video from the camera and applies filters to it to get our "blobs" that contain data about what we think are vision targets.  This is done in the GRIP program and then exported into a language of your choosing (Java, Python, C++).  The FRC Docs covers this in depth, </a:t>
            </a:r>
            <a:r>
              <a:rPr b="1" lang="en-US" sz="1600"/>
              <a:t>we suggest you read this before progressing in this tutorial </a:t>
            </a:r>
            <a:r>
              <a:rPr lang="en-US" sz="1600"/>
              <a:t>since some of the concept taught in the grip tutorial will be mentioned and you may get lost (</a:t>
            </a:r>
            <a:r>
              <a:rPr lang="en-US" sz="1600" u="sng">
                <a:solidFill>
                  <a:schemeClr val="hlink"/>
                </a:solidFill>
                <a:hlinkClick r:id="rId3"/>
              </a:rPr>
              <a:t>link</a:t>
            </a:r>
            <a:r>
              <a:rPr lang="en-US" sz="1600"/>
              <a:t>).</a:t>
            </a:r>
            <a:endParaRPr sz="1600"/>
          </a:p>
        </p:txBody>
      </p:sp>
      <p:sp>
        <p:nvSpPr>
          <p:cNvPr id="143" name="Google Shape;143;p18"/>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144" name="Google Shape;144;p18"/>
          <p:cNvPicPr preferRelativeResize="0"/>
          <p:nvPr/>
        </p:nvPicPr>
        <p:blipFill>
          <a:blip r:embed="rId4">
            <a:alphaModFix/>
          </a:blip>
          <a:stretch>
            <a:fillRect/>
          </a:stretch>
        </p:blipFill>
        <p:spPr>
          <a:xfrm>
            <a:off x="4530300" y="1104925"/>
            <a:ext cx="4494800" cy="1704075"/>
          </a:xfrm>
          <a:prstGeom prst="rect">
            <a:avLst/>
          </a:prstGeom>
          <a:noFill/>
          <a:ln>
            <a:noFill/>
          </a:ln>
        </p:spPr>
      </p:pic>
      <p:pic>
        <p:nvPicPr>
          <p:cNvPr id="145" name="Google Shape;145;p18"/>
          <p:cNvPicPr preferRelativeResize="0"/>
          <p:nvPr/>
        </p:nvPicPr>
        <p:blipFill>
          <a:blip r:embed="rId5">
            <a:alphaModFix/>
          </a:blip>
          <a:stretch>
            <a:fillRect/>
          </a:stretch>
        </p:blipFill>
        <p:spPr>
          <a:xfrm>
            <a:off x="4623250" y="2899050"/>
            <a:ext cx="4308901" cy="3115908"/>
          </a:xfrm>
          <a:prstGeom prst="rect">
            <a:avLst/>
          </a:prstGeom>
          <a:noFill/>
          <a:ln>
            <a:noFill/>
          </a:ln>
        </p:spPr>
      </p:pic>
      <p:sp>
        <p:nvSpPr>
          <p:cNvPr id="146" name="Google Shape;146;p18"/>
          <p:cNvSpPr txBox="1"/>
          <p:nvPr/>
        </p:nvSpPr>
        <p:spPr>
          <a:xfrm>
            <a:off x="4644725" y="6078675"/>
            <a:ext cx="4278300" cy="2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US">
                <a:latin typeface="Century Gothic"/>
                <a:ea typeface="Century Gothic"/>
                <a:cs typeface="Century Gothic"/>
                <a:sym typeface="Century Gothic"/>
              </a:rPr>
              <a:t>GRIP Interface</a:t>
            </a:r>
            <a:r>
              <a:rPr lang="en-US">
                <a:latin typeface="Century Gothic"/>
                <a:ea typeface="Century Gothic"/>
                <a:cs typeface="Century Gothic"/>
                <a:sym typeface="Century Gothic"/>
              </a:rPr>
              <a:t> (Courtesy of WPILib Docs)</a:t>
            </a:r>
            <a:endParaRPr>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9"/>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Step 3 Vision Workflow - Data</a:t>
            </a:r>
            <a:endParaRPr/>
          </a:p>
        </p:txBody>
      </p:sp>
      <p:sp>
        <p:nvSpPr>
          <p:cNvPr id="153" name="Google Shape;153;p19"/>
          <p:cNvSpPr txBox="1"/>
          <p:nvPr>
            <p:ph idx="1" type="body"/>
          </p:nvPr>
        </p:nvSpPr>
        <p:spPr>
          <a:xfrm>
            <a:off x="4527052" y="1216038"/>
            <a:ext cx="4395900" cy="5029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800"/>
              <a:t>The second part is:</a:t>
            </a:r>
            <a:endParaRPr sz="1800"/>
          </a:p>
          <a:p>
            <a:pPr indent="0" lvl="0" marL="0" rtl="0" algn="l">
              <a:spcBef>
                <a:spcPts val="1000"/>
              </a:spcBef>
              <a:spcAft>
                <a:spcPts val="0"/>
              </a:spcAft>
              <a:buNone/>
            </a:pPr>
            <a:r>
              <a:rPr b="1" i="1" lang="en-US" sz="1800"/>
              <a:t>Data Handling</a:t>
            </a:r>
            <a:endParaRPr b="1" i="1" sz="1800"/>
          </a:p>
          <a:p>
            <a:pPr indent="457200" lvl="0" marL="0" rtl="0" algn="l">
              <a:spcBef>
                <a:spcPts val="1000"/>
              </a:spcBef>
              <a:spcAft>
                <a:spcPts val="0"/>
              </a:spcAft>
              <a:buNone/>
            </a:pPr>
            <a:r>
              <a:rPr lang="en-US" sz="1600"/>
              <a:t>Here we take the data from the blobs in from the GRIP code and we calculate the distance from the target, angle to the target, and any other information we need.  Although the exact algorithm used will depend on what data you collected we'll go over generally how you want to be processing the data.  This step is done in either Python, Java, or C++ and is built off a template that can be downloaded off of the Raspberry Pi vision server under "Application."</a:t>
            </a:r>
            <a:br>
              <a:rPr lang="en-US" sz="1600"/>
            </a:br>
            <a:r>
              <a:rPr lang="en-US" sz="1600"/>
              <a:t>	</a:t>
            </a:r>
            <a:endParaRPr sz="1600"/>
          </a:p>
          <a:p>
            <a:pPr indent="0" lvl="0" marL="0" rtl="0" algn="l">
              <a:spcBef>
                <a:spcPts val="1000"/>
              </a:spcBef>
              <a:spcAft>
                <a:spcPts val="0"/>
              </a:spcAft>
              <a:buNone/>
            </a:pPr>
            <a:r>
              <a:rPr b="1" lang="en-US" sz="1500"/>
              <a:t>NOTE</a:t>
            </a:r>
            <a:r>
              <a:rPr lang="en-US" sz="1600"/>
              <a:t>:  You can write this in a language other than the one used for the RoboRIO e.g. if you write your robot code in labview you can write your vision code in something else</a:t>
            </a:r>
            <a:endParaRPr sz="1600"/>
          </a:p>
          <a:p>
            <a:pPr indent="0" lvl="0" marL="0" rtl="0" algn="l">
              <a:spcBef>
                <a:spcPts val="1000"/>
              </a:spcBef>
              <a:spcAft>
                <a:spcPts val="0"/>
              </a:spcAft>
              <a:buNone/>
            </a:pPr>
            <a:r>
              <a:t/>
            </a:r>
            <a:endParaRPr/>
          </a:p>
        </p:txBody>
      </p:sp>
      <p:sp>
        <p:nvSpPr>
          <p:cNvPr id="154" name="Google Shape;154;p19"/>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155" name="Google Shape;155;p19"/>
          <p:cNvPicPr preferRelativeResize="0"/>
          <p:nvPr/>
        </p:nvPicPr>
        <p:blipFill>
          <a:blip r:embed="rId3">
            <a:alphaModFix/>
          </a:blip>
          <a:stretch>
            <a:fillRect/>
          </a:stretch>
        </p:blipFill>
        <p:spPr>
          <a:xfrm>
            <a:off x="249350" y="1971313"/>
            <a:ext cx="4222253" cy="2375017"/>
          </a:xfrm>
          <a:prstGeom prst="rect">
            <a:avLst/>
          </a:prstGeom>
          <a:noFill/>
          <a:ln>
            <a:noFill/>
          </a:ln>
        </p:spPr>
      </p:pic>
      <p:sp>
        <p:nvSpPr>
          <p:cNvPr id="156" name="Google Shape;156;p19"/>
          <p:cNvSpPr txBox="1"/>
          <p:nvPr/>
        </p:nvSpPr>
        <p:spPr>
          <a:xfrm>
            <a:off x="249375" y="4468100"/>
            <a:ext cx="4222200" cy="44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Century Gothic"/>
                <a:ea typeface="Century Gothic"/>
                <a:cs typeface="Century Gothic"/>
                <a:sym typeface="Century Gothic"/>
              </a:rPr>
              <a:t>Screenshot of A bit of the Data Handling Program (Note part of this is the autogenerated Grip program so don't worry if it looks complicated).</a:t>
            </a:r>
            <a:endParaRPr>
              <a:latin typeface="Century Gothic"/>
              <a:ea typeface="Century Gothic"/>
              <a:cs typeface="Century Gothic"/>
              <a:sym typeface="Century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0"/>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Step 3: Vision Workflow - Controller</a:t>
            </a:r>
            <a:endParaRPr/>
          </a:p>
        </p:txBody>
      </p:sp>
      <p:sp>
        <p:nvSpPr>
          <p:cNvPr id="163" name="Google Shape;163;p20"/>
          <p:cNvSpPr txBox="1"/>
          <p:nvPr>
            <p:ph idx="1" type="body"/>
          </p:nvPr>
        </p:nvSpPr>
        <p:spPr>
          <a:xfrm>
            <a:off x="259080" y="1249680"/>
            <a:ext cx="8664000" cy="5029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900"/>
              <a:t>The last part of the Vision Workflow is</a:t>
            </a:r>
            <a:endParaRPr sz="1900"/>
          </a:p>
          <a:p>
            <a:pPr indent="0" lvl="0" marL="0" rtl="0" algn="l">
              <a:spcBef>
                <a:spcPts val="1000"/>
              </a:spcBef>
              <a:spcAft>
                <a:spcPts val="0"/>
              </a:spcAft>
              <a:buNone/>
            </a:pPr>
            <a:r>
              <a:rPr b="1" i="1" lang="en-US" sz="2100"/>
              <a:t>The Robot Controller</a:t>
            </a:r>
            <a:endParaRPr b="1" i="1" sz="2100"/>
          </a:p>
          <a:p>
            <a:pPr indent="457200" lvl="0" marL="0" rtl="0" algn="l">
              <a:spcBef>
                <a:spcPts val="1000"/>
              </a:spcBef>
              <a:spcAft>
                <a:spcPts val="0"/>
              </a:spcAft>
              <a:buNone/>
            </a:pPr>
            <a:r>
              <a:rPr lang="en-US" sz="1900"/>
              <a:t>This is when we take the data we've collected and act on it.  This can be used for getting your bearings during autonomous, making auto aiming systems for shooters and placement subsystems and much more.  This is part of your standard RoboRIO program so if you're using LabVIEW or some other language you'd still use that here.</a:t>
            </a:r>
            <a:endParaRPr sz="1900"/>
          </a:p>
          <a:p>
            <a:pPr indent="457200" lvl="0" marL="0" rtl="0" algn="l">
              <a:spcBef>
                <a:spcPts val="1000"/>
              </a:spcBef>
              <a:spcAft>
                <a:spcPts val="0"/>
              </a:spcAft>
              <a:buNone/>
            </a:pPr>
            <a:r>
              <a:rPr lang="en-US" sz="1900"/>
              <a:t>To transfer the data from your Raspberry Pi to your RoboRIO you use the network table.  A network table is a giant grid where you have a </a:t>
            </a:r>
            <a:r>
              <a:rPr b="1" lang="en-US" sz="1900"/>
              <a:t>"key"</a:t>
            </a:r>
            <a:r>
              <a:rPr lang="en-US" sz="1900"/>
              <a:t> which is the name of a piece of data, for instance "angle", and a </a:t>
            </a:r>
            <a:r>
              <a:rPr b="1" lang="en-US" sz="1900"/>
              <a:t>"value",</a:t>
            </a:r>
            <a:r>
              <a:rPr lang="en-US" sz="1900"/>
              <a:t> which  in this case could be 90°.  In our program all of the values you need to control the robot should be posted to the network table.  Specifics on how to use the network table in C++ and Java can be found in the WpiLib docs under "WPILib Java/C++ API Docs" (</a:t>
            </a:r>
            <a:r>
              <a:rPr lang="en-US" sz="1900" u="sng">
                <a:solidFill>
                  <a:schemeClr val="hlink"/>
                </a:solidFill>
                <a:hlinkClick r:id="rId3"/>
              </a:rPr>
              <a:t>link</a:t>
            </a:r>
            <a:r>
              <a:rPr lang="en-US" sz="1900"/>
              <a:t>).  Information for Python (</a:t>
            </a:r>
            <a:r>
              <a:rPr lang="en-US" sz="1900" u="sng">
                <a:solidFill>
                  <a:schemeClr val="hlink"/>
                </a:solidFill>
                <a:hlinkClick r:id="rId4"/>
              </a:rPr>
              <a:t>link</a:t>
            </a:r>
            <a:r>
              <a:rPr lang="en-US" sz="1900"/>
              <a:t>).</a:t>
            </a:r>
            <a:endParaRPr sz="1900"/>
          </a:p>
          <a:p>
            <a:pPr indent="0" lvl="0" marL="0" rtl="0" algn="l">
              <a:spcBef>
                <a:spcPts val="1000"/>
              </a:spcBef>
              <a:spcAft>
                <a:spcPts val="0"/>
              </a:spcAft>
              <a:buNone/>
            </a:pPr>
            <a:r>
              <a:t/>
            </a:r>
            <a:endParaRPr sz="2300"/>
          </a:p>
        </p:txBody>
      </p:sp>
      <p:sp>
        <p:nvSpPr>
          <p:cNvPr id="164" name="Google Shape;164;p20"/>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1"/>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Step 4: Scoring</a:t>
            </a:r>
            <a:endParaRPr/>
          </a:p>
        </p:txBody>
      </p:sp>
      <p:sp>
        <p:nvSpPr>
          <p:cNvPr id="171" name="Google Shape;171;p21"/>
          <p:cNvSpPr txBox="1"/>
          <p:nvPr>
            <p:ph idx="1" type="body"/>
          </p:nvPr>
        </p:nvSpPr>
        <p:spPr>
          <a:xfrm>
            <a:off x="259080" y="1249680"/>
            <a:ext cx="8664000" cy="5029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800"/>
              <a:t>      We're now going to dig in a bit deeper into the data handling part of the vision workflow, starting with scoring.</a:t>
            </a:r>
            <a:endParaRPr sz="1800"/>
          </a:p>
          <a:p>
            <a:pPr indent="457200" lvl="0" marL="0" rtl="0" algn="l">
              <a:spcBef>
                <a:spcPts val="1000"/>
              </a:spcBef>
              <a:spcAft>
                <a:spcPts val="0"/>
              </a:spcAft>
              <a:buNone/>
            </a:pPr>
            <a:r>
              <a:rPr lang="en-US" sz="1800"/>
              <a:t>  Our list of potential targets from GRIP will include a lot of "noise," reflections, objects in the background, etc. that the program filters out as a target.  In order to </a:t>
            </a:r>
            <a:r>
              <a:rPr lang="en-US" sz="1800"/>
              <a:t>whittle down this list we can employ a </a:t>
            </a:r>
            <a:r>
              <a:rPr b="1" i="1" lang="en-US" sz="1800"/>
              <a:t>scoring algorithm.</a:t>
            </a:r>
            <a:r>
              <a:rPr lang="en-US" sz="1800"/>
              <a:t> </a:t>
            </a:r>
            <a:r>
              <a:rPr lang="en-US" sz="1800"/>
              <a:t> </a:t>
            </a:r>
            <a:endParaRPr sz="1800"/>
          </a:p>
          <a:p>
            <a:pPr indent="0" lvl="0" marL="0" rtl="0" algn="l">
              <a:spcBef>
                <a:spcPts val="1000"/>
              </a:spcBef>
              <a:spcAft>
                <a:spcPts val="0"/>
              </a:spcAft>
              <a:buNone/>
            </a:pPr>
            <a:r>
              <a:rPr lang="en-US" sz="1800"/>
              <a:t>      How it works is it scores a blob based on how much it seems like a target based on its attributes and then filters out blobs with low scores.  Some possible scored data points include:</a:t>
            </a:r>
            <a:endParaRPr sz="1800"/>
          </a:p>
          <a:p>
            <a:pPr indent="-330200" lvl="0" marL="457200" rtl="0" algn="l">
              <a:spcBef>
                <a:spcPts val="1000"/>
              </a:spcBef>
              <a:spcAft>
                <a:spcPts val="0"/>
              </a:spcAft>
              <a:buSzPts val="1600"/>
              <a:buChar char="-"/>
            </a:pPr>
            <a:r>
              <a:rPr b="1" i="1" lang="en-US" sz="1800"/>
              <a:t>Width/Height Ratio</a:t>
            </a:r>
            <a:r>
              <a:rPr lang="en-US" sz="1800"/>
              <a:t> (measure the target's width/height as a benchmark)</a:t>
            </a:r>
            <a:endParaRPr sz="1800"/>
          </a:p>
          <a:p>
            <a:pPr indent="-330200" lvl="0" marL="457200" rtl="0" algn="l">
              <a:spcBef>
                <a:spcPts val="0"/>
              </a:spcBef>
              <a:spcAft>
                <a:spcPts val="0"/>
              </a:spcAft>
              <a:buSzPts val="1600"/>
              <a:buChar char="-"/>
            </a:pPr>
            <a:r>
              <a:rPr b="1" i="1" lang="en-US" sz="1800"/>
              <a:t>Size</a:t>
            </a:r>
            <a:r>
              <a:rPr lang="en-US" sz="1800"/>
              <a:t> (Things that are too small probably aren't the target)</a:t>
            </a:r>
            <a:endParaRPr sz="1800"/>
          </a:p>
          <a:p>
            <a:pPr indent="-330200" lvl="0" marL="457200" rtl="0" algn="l">
              <a:spcBef>
                <a:spcPts val="0"/>
              </a:spcBef>
              <a:spcAft>
                <a:spcPts val="0"/>
              </a:spcAft>
              <a:buSzPts val="1600"/>
              <a:buChar char="-"/>
            </a:pPr>
            <a:r>
              <a:rPr b="1" i="1" lang="en-US" sz="1800"/>
              <a:t>Skew angle</a:t>
            </a:r>
            <a:r>
              <a:rPr lang="en-US" sz="1800"/>
              <a:t> (Most targets won't be tilted)</a:t>
            </a:r>
            <a:endParaRPr sz="1800"/>
          </a:p>
          <a:p>
            <a:pPr indent="0" lvl="0" marL="0" rtl="0" algn="l">
              <a:spcBef>
                <a:spcPts val="1000"/>
              </a:spcBef>
              <a:spcAft>
                <a:spcPts val="0"/>
              </a:spcAft>
              <a:buNone/>
            </a:pPr>
            <a:r>
              <a:rPr lang="en-US" sz="1800"/>
              <a:t>	By adding together the subscores you can normally filter out everything but the target.  You will need to fiddle around with the scoring formula for each subscore (for instance you can change the degrees/coeffients to make them </a:t>
            </a:r>
            <a:r>
              <a:rPr lang="en-US" sz="1800"/>
              <a:t>drop off</a:t>
            </a:r>
            <a:r>
              <a:rPr lang="en-US" sz="1800"/>
              <a:t> more or less along with other things)</a:t>
            </a:r>
            <a:endParaRPr sz="1800"/>
          </a:p>
        </p:txBody>
      </p:sp>
      <p:sp>
        <p:nvSpPr>
          <p:cNvPr id="172" name="Google Shape;172;p21"/>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2"/>
          <p:cNvSpPr txBox="1"/>
          <p:nvPr>
            <p:ph idx="1" type="body"/>
          </p:nvPr>
        </p:nvSpPr>
        <p:spPr>
          <a:xfrm>
            <a:off x="259080" y="1249680"/>
            <a:ext cx="8664000" cy="5029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Most of the data you need such as:</a:t>
            </a:r>
            <a:endParaRPr/>
          </a:p>
          <a:p>
            <a:pPr indent="-342900" lvl="0" marL="457200" rtl="0" algn="l">
              <a:spcBef>
                <a:spcPts val="1000"/>
              </a:spcBef>
              <a:spcAft>
                <a:spcPts val="0"/>
              </a:spcAft>
              <a:buSzPts val="1800"/>
              <a:buChar char="-"/>
            </a:pPr>
            <a:r>
              <a:rPr b="1" i="1" lang="en-US"/>
              <a:t>Angle</a:t>
            </a:r>
            <a:r>
              <a:rPr i="1" lang="en-US"/>
              <a:t> offset from the target</a:t>
            </a:r>
            <a:endParaRPr i="1"/>
          </a:p>
          <a:p>
            <a:pPr indent="-342900" lvl="0" marL="457200" rtl="0" algn="l">
              <a:spcBef>
                <a:spcPts val="0"/>
              </a:spcBef>
              <a:spcAft>
                <a:spcPts val="0"/>
              </a:spcAft>
              <a:buSzPts val="1800"/>
              <a:buChar char="-"/>
            </a:pPr>
            <a:r>
              <a:rPr b="1" i="1" lang="en-US"/>
              <a:t>Angle</a:t>
            </a:r>
            <a:r>
              <a:rPr i="1" lang="en-US"/>
              <a:t> offset vertically from the target</a:t>
            </a:r>
            <a:endParaRPr i="1"/>
          </a:p>
          <a:p>
            <a:pPr indent="-342900" lvl="0" marL="457200" rtl="0" algn="l">
              <a:spcBef>
                <a:spcPts val="0"/>
              </a:spcBef>
              <a:spcAft>
                <a:spcPts val="0"/>
              </a:spcAft>
              <a:buSzPts val="1800"/>
              <a:buChar char="-"/>
            </a:pPr>
            <a:r>
              <a:rPr i="1" lang="en-US"/>
              <a:t>The </a:t>
            </a:r>
            <a:r>
              <a:rPr b="1" i="1" lang="en-US"/>
              <a:t>S</a:t>
            </a:r>
            <a:r>
              <a:rPr b="1" i="1" lang="en-US"/>
              <a:t>crew</a:t>
            </a:r>
            <a:r>
              <a:rPr i="1" lang="en-US"/>
              <a:t> of the target</a:t>
            </a:r>
            <a:endParaRPr i="1"/>
          </a:p>
          <a:p>
            <a:pPr indent="0" lvl="0" marL="0" rtl="0" algn="l">
              <a:spcBef>
                <a:spcPts val="1000"/>
              </a:spcBef>
              <a:spcAft>
                <a:spcPts val="0"/>
              </a:spcAft>
              <a:buNone/>
            </a:pPr>
            <a:r>
              <a:rPr lang="en-US"/>
              <a:t>      </a:t>
            </a:r>
            <a:r>
              <a:rPr lang="en-US"/>
              <a:t>Can all be directly gathered from the grip data once you know which blob is actually the target via scoring.  You may need some </a:t>
            </a:r>
            <a:r>
              <a:rPr lang="en-US"/>
              <a:t> </a:t>
            </a:r>
            <a:r>
              <a:rPr b="1" i="1" lang="en-US"/>
              <a:t>opencv</a:t>
            </a:r>
            <a:r>
              <a:rPr lang="en-US"/>
              <a:t> calls, which is a vision processing library that powers </a:t>
            </a:r>
            <a:r>
              <a:rPr b="1" i="1" lang="en-US"/>
              <a:t>GRIP</a:t>
            </a:r>
            <a:r>
              <a:rPr lang="en-US"/>
              <a:t>, to get certain data points (</a:t>
            </a:r>
            <a:r>
              <a:rPr lang="en-US" u="sng">
                <a:solidFill>
                  <a:schemeClr val="hlink"/>
                </a:solidFill>
                <a:hlinkClick r:id="rId3"/>
              </a:rPr>
              <a:t>link</a:t>
            </a:r>
            <a:r>
              <a:rPr lang="en-US"/>
              <a:t>), but this is advanced and normally </a:t>
            </a:r>
            <a:r>
              <a:rPr b="1" i="1" lang="en-US"/>
              <a:t>GRIP</a:t>
            </a:r>
            <a:r>
              <a:rPr lang="en-US"/>
              <a:t> will suffice.  Once collected these data points just need to be published to the network table for use by the RoboRIO code.  The main other variable that you can't get via this method is distance, and it requires a good amount of geometry as explained on the next slide.</a:t>
            </a:r>
            <a:endParaRPr/>
          </a:p>
        </p:txBody>
      </p:sp>
      <p:sp>
        <p:nvSpPr>
          <p:cNvPr id="179" name="Google Shape;179;p22"/>
          <p:cNvSpPr txBox="1"/>
          <p:nvPr>
            <p:ph type="title"/>
          </p:nvPr>
        </p:nvSpPr>
        <p:spPr>
          <a:xfrm>
            <a:off x="259080" y="365125"/>
            <a:ext cx="8664000" cy="739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Step 5: Calculations</a:t>
            </a:r>
            <a:endParaRPr/>
          </a:p>
        </p:txBody>
      </p:sp>
      <p:sp>
        <p:nvSpPr>
          <p:cNvPr id="180" name="Google Shape;180;p22"/>
          <p:cNvSpPr txBox="1"/>
          <p:nvPr>
            <p:ph idx="12" type="sldNum"/>
          </p:nvPr>
        </p:nvSpPr>
        <p:spPr>
          <a:xfrm>
            <a:off x="8404860" y="6356350"/>
            <a:ext cx="5181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BrushVTI">
  <a:themeElements>
    <a:clrScheme name="Custom 17">
      <a:dk1>
        <a:srgbClr val="000000"/>
      </a:dk1>
      <a:lt1>
        <a:srgbClr val="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